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8" r:id="rId2"/>
  </p:sldIdLst>
  <p:sldSz cx="7099300" cy="99441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452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8B213B-36C6-1C49-8167-48EC404017C2}" v="1" dt="2024-06-05T04:54:27.1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39"/>
    <p:restoredTop sz="95748"/>
  </p:normalViewPr>
  <p:slideViewPr>
    <p:cSldViewPr snapToGrid="0">
      <p:cViewPr>
        <p:scale>
          <a:sx n="154" d="100"/>
          <a:sy n="154" d="100"/>
        </p:scale>
        <p:origin x="624" y="144"/>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4C4562-9FC9-F447-A921-0D75C776877B}" type="datetimeFigureOut">
              <a:rPr lang="de-DE" smtClean="0"/>
              <a:t>05.06.24</a:t>
            </a:fld>
            <a:endParaRPr lang="de-DE"/>
          </a:p>
        </p:txBody>
      </p:sp>
      <p:sp>
        <p:nvSpPr>
          <p:cNvPr id="4" name="Folienbildplatzhalter 3"/>
          <p:cNvSpPr>
            <a:spLocks noGrp="1" noRot="1" noChangeAspect="1"/>
          </p:cNvSpPr>
          <p:nvPr>
            <p:ph type="sldImg" idx="2"/>
          </p:nvPr>
        </p:nvSpPr>
        <p:spPr>
          <a:xfrm>
            <a:off x="2327275" y="1143000"/>
            <a:ext cx="220345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10F53C-C983-A943-8ECC-EAE576CA0295}" type="slidenum">
              <a:rPr lang="de-DE" smtClean="0"/>
              <a:t>‹Nr.›</a:t>
            </a:fld>
            <a:endParaRPr lang="de-DE"/>
          </a:p>
        </p:txBody>
      </p:sp>
    </p:spTree>
    <p:extLst>
      <p:ext uri="{BB962C8B-B14F-4D97-AF65-F5344CB8AC3E}">
        <p14:creationId xmlns:p14="http://schemas.microsoft.com/office/powerpoint/2010/main" val="2891154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8710F53C-C983-A943-8ECC-EAE576CA0295}" type="slidenum">
              <a:rPr lang="de-DE" smtClean="0"/>
              <a:t>1</a:t>
            </a:fld>
            <a:endParaRPr lang="de-DE"/>
          </a:p>
        </p:txBody>
      </p:sp>
    </p:spTree>
    <p:extLst>
      <p:ext uri="{BB962C8B-B14F-4D97-AF65-F5344CB8AC3E}">
        <p14:creationId xmlns:p14="http://schemas.microsoft.com/office/powerpoint/2010/main" val="353543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9D201C74-1C38-1DA5-AEB6-863DEA82B5D9}"/>
              </a:ext>
            </a:extLst>
          </p:cNvPr>
          <p:cNvSpPr txBox="1"/>
          <p:nvPr userDrawn="1"/>
        </p:nvSpPr>
        <p:spPr>
          <a:xfrm>
            <a:off x="130629" y="437283"/>
            <a:ext cx="5806346" cy="292388"/>
          </a:xfrm>
          <a:prstGeom prst="rect">
            <a:avLst/>
          </a:prstGeom>
          <a:noFill/>
        </p:spPr>
        <p:txBody>
          <a:bodyPr wrap="square">
            <a:spAutoFit/>
          </a:bodyPr>
          <a:lstStyle/>
          <a:p>
            <a:r>
              <a:rPr lang="de-DE" sz="1300" b="1" dirty="0">
                <a:latin typeface="Arial" panose="020B0604020202020204" pitchFamily="34" charset="0"/>
                <a:cs typeface="Arial" panose="020B0604020202020204" pitchFamily="34" charset="0"/>
              </a:rPr>
              <a:t>Der Prozess der „Gleichschaltung“</a:t>
            </a:r>
          </a:p>
        </p:txBody>
      </p:sp>
    </p:spTree>
    <p:extLst>
      <p:ext uri="{BB962C8B-B14F-4D97-AF65-F5344CB8AC3E}">
        <p14:creationId xmlns:p14="http://schemas.microsoft.com/office/powerpoint/2010/main" val="3895747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488077" y="2647156"/>
            <a:ext cx="6123146" cy="6309440"/>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4125581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80437" y="529431"/>
            <a:ext cx="1530787" cy="8427165"/>
          </a:xfrm>
          <a:prstGeom prst="rect">
            <a:avLst/>
          </a:prstGeo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88077" y="529431"/>
            <a:ext cx="4503618" cy="8427165"/>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76500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Content Placeholder 2"/>
          <p:cNvSpPr>
            <a:spLocks noGrp="1"/>
          </p:cNvSpPr>
          <p:nvPr>
            <p:ph idx="1"/>
          </p:nvPr>
        </p:nvSpPr>
        <p:spPr>
          <a:xfrm>
            <a:off x="488077" y="2647156"/>
            <a:ext cx="6123146"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4035408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4380" y="2479122"/>
            <a:ext cx="6123146" cy="4136469"/>
          </a:xfrm>
          <a:prstGeom prst="rect">
            <a:avLst/>
          </a:prstGeom>
        </p:spPr>
        <p:txBody>
          <a:bodyPr anchor="b"/>
          <a:lstStyle>
            <a:lvl1pPr>
              <a:defRPr sz="4658"/>
            </a:lvl1pPr>
          </a:lstStyle>
          <a:p>
            <a:r>
              <a:rPr lang="de-DE"/>
              <a:t>Mastertitelformat bearbeiten</a:t>
            </a:r>
            <a:endParaRPr lang="en-US" dirty="0"/>
          </a:p>
        </p:txBody>
      </p:sp>
      <p:sp>
        <p:nvSpPr>
          <p:cNvPr id="3" name="Text Placeholder 2"/>
          <p:cNvSpPr>
            <a:spLocks noGrp="1"/>
          </p:cNvSpPr>
          <p:nvPr>
            <p:ph type="body" idx="1"/>
          </p:nvPr>
        </p:nvSpPr>
        <p:spPr>
          <a:xfrm>
            <a:off x="484380" y="6654724"/>
            <a:ext cx="6123146" cy="2175271"/>
          </a:xfrm>
          <a:prstGeom prst="rect">
            <a:avLst/>
          </a:prstGeom>
        </p:spPr>
        <p:txBody>
          <a:bodyPr/>
          <a:lstStyle>
            <a:lvl1pPr marL="0" indent="0">
              <a:buNone/>
              <a:defRPr sz="1863">
                <a:solidFill>
                  <a:schemeClr val="tx1"/>
                </a:solidFill>
              </a:defRPr>
            </a:lvl1pPr>
            <a:lvl2pPr marL="354970" indent="0">
              <a:buNone/>
              <a:defRPr sz="1553">
                <a:solidFill>
                  <a:schemeClr val="tx1">
                    <a:tint val="75000"/>
                  </a:schemeClr>
                </a:solidFill>
              </a:defRPr>
            </a:lvl2pPr>
            <a:lvl3pPr marL="709940" indent="0">
              <a:buNone/>
              <a:defRPr sz="1398">
                <a:solidFill>
                  <a:schemeClr val="tx1">
                    <a:tint val="75000"/>
                  </a:schemeClr>
                </a:solidFill>
              </a:defRPr>
            </a:lvl3pPr>
            <a:lvl4pPr marL="1064910" indent="0">
              <a:buNone/>
              <a:defRPr sz="1242">
                <a:solidFill>
                  <a:schemeClr val="tx1">
                    <a:tint val="75000"/>
                  </a:schemeClr>
                </a:solidFill>
              </a:defRPr>
            </a:lvl4pPr>
            <a:lvl5pPr marL="1419880" indent="0">
              <a:buNone/>
              <a:defRPr sz="1242">
                <a:solidFill>
                  <a:schemeClr val="tx1">
                    <a:tint val="75000"/>
                  </a:schemeClr>
                </a:solidFill>
              </a:defRPr>
            </a:lvl5pPr>
            <a:lvl6pPr marL="1774850" indent="0">
              <a:buNone/>
              <a:defRPr sz="1242">
                <a:solidFill>
                  <a:schemeClr val="tx1">
                    <a:tint val="75000"/>
                  </a:schemeClr>
                </a:solidFill>
              </a:defRPr>
            </a:lvl6pPr>
            <a:lvl7pPr marL="2129820" indent="0">
              <a:buNone/>
              <a:defRPr sz="1242">
                <a:solidFill>
                  <a:schemeClr val="tx1">
                    <a:tint val="75000"/>
                  </a:schemeClr>
                </a:solidFill>
              </a:defRPr>
            </a:lvl7pPr>
            <a:lvl8pPr marL="2484791" indent="0">
              <a:buNone/>
              <a:defRPr sz="1242">
                <a:solidFill>
                  <a:schemeClr val="tx1">
                    <a:tint val="75000"/>
                  </a:schemeClr>
                </a:solidFill>
              </a:defRPr>
            </a:lvl8pPr>
            <a:lvl9pPr marL="2839761" indent="0">
              <a:buNone/>
              <a:defRPr sz="1242">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5" name="Footer Placeholder 4"/>
          <p:cNvSpPr>
            <a:spLocks noGrp="1"/>
          </p:cNvSpPr>
          <p:nvPr>
            <p:ph type="ftr" sz="quarter" idx="11"/>
          </p:nvPr>
        </p:nvSpPr>
        <p:spPr>
          <a:xfrm>
            <a:off x="2351643" y="9216710"/>
            <a:ext cx="2396014" cy="529431"/>
          </a:xfrm>
          <a:prstGeom prst="rect">
            <a:avLst/>
          </a:prstGeom>
        </p:spPr>
        <p:txBody>
          <a:bodyPr/>
          <a:lstStyle/>
          <a:p>
            <a:endParaRPr lang="de-DE"/>
          </a:p>
        </p:txBody>
      </p:sp>
      <p:sp>
        <p:nvSpPr>
          <p:cNvPr id="6" name="Slide Number Placeholder 5"/>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71965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Content Placeholder 2"/>
          <p:cNvSpPr>
            <a:spLocks noGrp="1"/>
          </p:cNvSpPr>
          <p:nvPr>
            <p:ph sz="half" idx="1"/>
          </p:nvPr>
        </p:nvSpPr>
        <p:spPr>
          <a:xfrm>
            <a:off x="488077" y="2647156"/>
            <a:ext cx="3017203"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594020" y="2647156"/>
            <a:ext cx="3017203" cy="630944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130237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89002" y="529434"/>
            <a:ext cx="6123146" cy="1922066"/>
          </a:xfrm>
          <a:prstGeom prst="rect">
            <a:avLst/>
          </a:prstGeom>
        </p:spPr>
        <p:txBody>
          <a:bodyPr/>
          <a:lstStyle/>
          <a:p>
            <a:r>
              <a:rPr lang="de-DE"/>
              <a:t>Mastertitelformat bearbeiten</a:t>
            </a:r>
            <a:endParaRPr lang="en-US" dirty="0"/>
          </a:p>
        </p:txBody>
      </p:sp>
      <p:sp>
        <p:nvSpPr>
          <p:cNvPr id="3" name="Text Placeholder 2"/>
          <p:cNvSpPr>
            <a:spLocks noGrp="1"/>
          </p:cNvSpPr>
          <p:nvPr>
            <p:ph type="body" idx="1"/>
          </p:nvPr>
        </p:nvSpPr>
        <p:spPr>
          <a:xfrm>
            <a:off x="489002" y="2437687"/>
            <a:ext cx="3003336" cy="1194672"/>
          </a:xfrm>
          <a:prstGeom prst="rect">
            <a:avLst/>
          </a:prstGeom>
        </p:spPr>
        <p:txBody>
          <a:bodyPr anchor="b"/>
          <a:lstStyle>
            <a:lvl1pPr marL="0" indent="0">
              <a:buNone/>
              <a:defRPr sz="1863" b="1"/>
            </a:lvl1pPr>
            <a:lvl2pPr marL="354970" indent="0">
              <a:buNone/>
              <a:defRPr sz="1553" b="1"/>
            </a:lvl2pPr>
            <a:lvl3pPr marL="709940" indent="0">
              <a:buNone/>
              <a:defRPr sz="1398" b="1"/>
            </a:lvl3pPr>
            <a:lvl4pPr marL="1064910" indent="0">
              <a:buNone/>
              <a:defRPr sz="1242" b="1"/>
            </a:lvl4pPr>
            <a:lvl5pPr marL="1419880" indent="0">
              <a:buNone/>
              <a:defRPr sz="1242" b="1"/>
            </a:lvl5pPr>
            <a:lvl6pPr marL="1774850" indent="0">
              <a:buNone/>
              <a:defRPr sz="1242" b="1"/>
            </a:lvl6pPr>
            <a:lvl7pPr marL="2129820" indent="0">
              <a:buNone/>
              <a:defRPr sz="1242" b="1"/>
            </a:lvl7pPr>
            <a:lvl8pPr marL="2484791" indent="0">
              <a:buNone/>
              <a:defRPr sz="1242" b="1"/>
            </a:lvl8pPr>
            <a:lvl9pPr marL="2839761" indent="0">
              <a:buNone/>
              <a:defRPr sz="1242" b="1"/>
            </a:lvl9pPr>
          </a:lstStyle>
          <a:p>
            <a:pPr lvl="0"/>
            <a:r>
              <a:rPr lang="de-DE"/>
              <a:t>Mastertextformat bearbeiten</a:t>
            </a:r>
          </a:p>
        </p:txBody>
      </p:sp>
      <p:sp>
        <p:nvSpPr>
          <p:cNvPr id="4" name="Content Placeholder 3"/>
          <p:cNvSpPr>
            <a:spLocks noGrp="1"/>
          </p:cNvSpPr>
          <p:nvPr>
            <p:ph sz="half" idx="2"/>
          </p:nvPr>
        </p:nvSpPr>
        <p:spPr>
          <a:xfrm>
            <a:off x="489002" y="3632359"/>
            <a:ext cx="3003336" cy="5342653"/>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594021" y="2437687"/>
            <a:ext cx="3018127" cy="1194672"/>
          </a:xfrm>
          <a:prstGeom prst="rect">
            <a:avLst/>
          </a:prstGeom>
        </p:spPr>
        <p:txBody>
          <a:bodyPr anchor="b"/>
          <a:lstStyle>
            <a:lvl1pPr marL="0" indent="0">
              <a:buNone/>
              <a:defRPr sz="1863" b="1"/>
            </a:lvl1pPr>
            <a:lvl2pPr marL="354970" indent="0">
              <a:buNone/>
              <a:defRPr sz="1553" b="1"/>
            </a:lvl2pPr>
            <a:lvl3pPr marL="709940" indent="0">
              <a:buNone/>
              <a:defRPr sz="1398" b="1"/>
            </a:lvl3pPr>
            <a:lvl4pPr marL="1064910" indent="0">
              <a:buNone/>
              <a:defRPr sz="1242" b="1"/>
            </a:lvl4pPr>
            <a:lvl5pPr marL="1419880" indent="0">
              <a:buNone/>
              <a:defRPr sz="1242" b="1"/>
            </a:lvl5pPr>
            <a:lvl6pPr marL="1774850" indent="0">
              <a:buNone/>
              <a:defRPr sz="1242" b="1"/>
            </a:lvl6pPr>
            <a:lvl7pPr marL="2129820" indent="0">
              <a:buNone/>
              <a:defRPr sz="1242" b="1"/>
            </a:lvl7pPr>
            <a:lvl8pPr marL="2484791" indent="0">
              <a:buNone/>
              <a:defRPr sz="1242" b="1"/>
            </a:lvl8pPr>
            <a:lvl9pPr marL="2839761" indent="0">
              <a:buNone/>
              <a:defRPr sz="1242" b="1"/>
            </a:lvl9pPr>
          </a:lstStyle>
          <a:p>
            <a:pPr lvl="0"/>
            <a:r>
              <a:rPr lang="de-DE"/>
              <a:t>Mastertextformat bearbeiten</a:t>
            </a:r>
          </a:p>
        </p:txBody>
      </p:sp>
      <p:sp>
        <p:nvSpPr>
          <p:cNvPr id="6" name="Content Placeholder 5"/>
          <p:cNvSpPr>
            <a:spLocks noGrp="1"/>
          </p:cNvSpPr>
          <p:nvPr>
            <p:ph sz="quarter" idx="4"/>
          </p:nvPr>
        </p:nvSpPr>
        <p:spPr>
          <a:xfrm>
            <a:off x="3594021" y="3632359"/>
            <a:ext cx="3018127" cy="5342653"/>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8" name="Footer Placeholder 7"/>
          <p:cNvSpPr>
            <a:spLocks noGrp="1"/>
          </p:cNvSpPr>
          <p:nvPr>
            <p:ph type="ftr" sz="quarter" idx="11"/>
          </p:nvPr>
        </p:nvSpPr>
        <p:spPr>
          <a:xfrm>
            <a:off x="2351643" y="9216710"/>
            <a:ext cx="2396014" cy="529431"/>
          </a:xfrm>
          <a:prstGeom prst="rect">
            <a:avLst/>
          </a:prstGeom>
        </p:spPr>
        <p:txBody>
          <a:bodyPr/>
          <a:lstStyle/>
          <a:p>
            <a:endParaRPr lang="de-DE"/>
          </a:p>
        </p:txBody>
      </p:sp>
      <p:sp>
        <p:nvSpPr>
          <p:cNvPr id="9" name="Slide Number Placeholder 8"/>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2483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88077" y="529434"/>
            <a:ext cx="6123146" cy="1922066"/>
          </a:xfrm>
          <a:prstGeom prst="rect">
            <a:avLst/>
          </a:prstGeom>
        </p:spPr>
        <p:txBody>
          <a:bodyPr/>
          <a:lstStyle/>
          <a:p>
            <a:r>
              <a:rPr lang="de-DE"/>
              <a:t>Mastertitelformat bearbeiten</a:t>
            </a:r>
            <a:endParaRPr lang="en-US" dirty="0"/>
          </a:p>
        </p:txBody>
      </p:sp>
      <p:sp>
        <p:nvSpPr>
          <p:cNvPr id="3" name="Date Placeholder 2"/>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4" name="Footer Placeholder 3"/>
          <p:cNvSpPr>
            <a:spLocks noGrp="1"/>
          </p:cNvSpPr>
          <p:nvPr>
            <p:ph type="ftr" sz="quarter" idx="11"/>
          </p:nvPr>
        </p:nvSpPr>
        <p:spPr>
          <a:xfrm>
            <a:off x="2351643" y="9216710"/>
            <a:ext cx="2396014" cy="529431"/>
          </a:xfrm>
          <a:prstGeom prst="rect">
            <a:avLst/>
          </a:prstGeom>
        </p:spPr>
        <p:txBody>
          <a:bodyPr/>
          <a:lstStyle/>
          <a:p>
            <a:endParaRPr lang="de-DE"/>
          </a:p>
        </p:txBody>
      </p:sp>
      <p:sp>
        <p:nvSpPr>
          <p:cNvPr id="5" name="Slide Number Placeholder 4"/>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2840730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3" name="Footer Placeholder 2"/>
          <p:cNvSpPr>
            <a:spLocks noGrp="1"/>
          </p:cNvSpPr>
          <p:nvPr>
            <p:ph type="ftr" sz="quarter" idx="11"/>
          </p:nvPr>
        </p:nvSpPr>
        <p:spPr>
          <a:xfrm>
            <a:off x="2351643" y="9216710"/>
            <a:ext cx="2396014" cy="529431"/>
          </a:xfrm>
          <a:prstGeom prst="rect">
            <a:avLst/>
          </a:prstGeom>
        </p:spPr>
        <p:txBody>
          <a:bodyPr/>
          <a:lstStyle/>
          <a:p>
            <a:endParaRPr lang="de-DE"/>
          </a:p>
        </p:txBody>
      </p:sp>
      <p:sp>
        <p:nvSpPr>
          <p:cNvPr id="4" name="Slide Number Placeholder 3"/>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1317636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9002" y="662940"/>
            <a:ext cx="2289709" cy="2320290"/>
          </a:xfrm>
          <a:prstGeom prst="rect">
            <a:avLst/>
          </a:prstGeom>
        </p:spPr>
        <p:txBody>
          <a:bodyPr anchor="b"/>
          <a:lstStyle>
            <a:lvl1pPr>
              <a:defRPr sz="2484"/>
            </a:lvl1pPr>
          </a:lstStyle>
          <a:p>
            <a:r>
              <a:rPr lang="de-DE"/>
              <a:t>Mastertitelformat bearbeiten</a:t>
            </a:r>
            <a:endParaRPr lang="en-US" dirty="0"/>
          </a:p>
        </p:txBody>
      </p:sp>
      <p:sp>
        <p:nvSpPr>
          <p:cNvPr id="3" name="Content Placeholder 2"/>
          <p:cNvSpPr>
            <a:spLocks noGrp="1"/>
          </p:cNvSpPr>
          <p:nvPr>
            <p:ph idx="1"/>
          </p:nvPr>
        </p:nvSpPr>
        <p:spPr>
          <a:xfrm>
            <a:off x="3018127" y="1431769"/>
            <a:ext cx="3594021" cy="7066756"/>
          </a:xfrm>
          <a:prstGeom prst="rect">
            <a:avLst/>
          </a:prstGeom>
        </p:spPr>
        <p:txBody>
          <a:bodyPr/>
          <a:lstStyle>
            <a:lvl1pPr>
              <a:defRPr sz="2484"/>
            </a:lvl1pPr>
            <a:lvl2pPr>
              <a:defRPr sz="2174"/>
            </a:lvl2pPr>
            <a:lvl3pPr>
              <a:defRPr sz="1863"/>
            </a:lvl3pPr>
            <a:lvl4pPr>
              <a:defRPr sz="1553"/>
            </a:lvl4pPr>
            <a:lvl5pPr>
              <a:defRPr sz="1553"/>
            </a:lvl5pPr>
            <a:lvl6pPr>
              <a:defRPr sz="1553"/>
            </a:lvl6pPr>
            <a:lvl7pPr>
              <a:defRPr sz="1553"/>
            </a:lvl7pPr>
            <a:lvl8pPr>
              <a:defRPr sz="1553"/>
            </a:lvl8pPr>
            <a:lvl9pPr>
              <a:defRPr sz="1553"/>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89002" y="2983230"/>
            <a:ext cx="2289709" cy="5526803"/>
          </a:xfrm>
          <a:prstGeom prst="rect">
            <a:avLst/>
          </a:prstGeom>
        </p:spPr>
        <p:txBody>
          <a:bodyPr/>
          <a:lstStyle>
            <a:lvl1pPr marL="0" indent="0">
              <a:buNone/>
              <a:defRPr sz="1242"/>
            </a:lvl1pPr>
            <a:lvl2pPr marL="354970" indent="0">
              <a:buNone/>
              <a:defRPr sz="1087"/>
            </a:lvl2pPr>
            <a:lvl3pPr marL="709940" indent="0">
              <a:buNone/>
              <a:defRPr sz="932"/>
            </a:lvl3pPr>
            <a:lvl4pPr marL="1064910" indent="0">
              <a:buNone/>
              <a:defRPr sz="776"/>
            </a:lvl4pPr>
            <a:lvl5pPr marL="1419880" indent="0">
              <a:buNone/>
              <a:defRPr sz="776"/>
            </a:lvl5pPr>
            <a:lvl6pPr marL="1774850" indent="0">
              <a:buNone/>
              <a:defRPr sz="776"/>
            </a:lvl6pPr>
            <a:lvl7pPr marL="2129820" indent="0">
              <a:buNone/>
              <a:defRPr sz="776"/>
            </a:lvl7pPr>
            <a:lvl8pPr marL="2484791" indent="0">
              <a:buNone/>
              <a:defRPr sz="776"/>
            </a:lvl8pPr>
            <a:lvl9pPr marL="2839761" indent="0">
              <a:buNone/>
              <a:defRPr sz="776"/>
            </a:lvl9pPr>
          </a:lstStyle>
          <a:p>
            <a:pPr lvl="0"/>
            <a:r>
              <a:rPr lang="de-DE"/>
              <a:t>Mastertextformat bearbeiten</a:t>
            </a:r>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946068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89002" y="662940"/>
            <a:ext cx="2289709" cy="2320290"/>
          </a:xfrm>
          <a:prstGeom prst="rect">
            <a:avLst/>
          </a:prstGeom>
        </p:spPr>
        <p:txBody>
          <a:bodyPr anchor="b"/>
          <a:lstStyle>
            <a:lvl1pPr>
              <a:defRPr sz="2484"/>
            </a:lvl1pPr>
          </a:lstStyle>
          <a:p>
            <a:r>
              <a:rPr lang="de-DE"/>
              <a:t>Mastertitelformat bearbeiten</a:t>
            </a:r>
            <a:endParaRPr lang="en-US" dirty="0"/>
          </a:p>
        </p:txBody>
      </p:sp>
      <p:sp>
        <p:nvSpPr>
          <p:cNvPr id="3" name="Picture Placeholder 2"/>
          <p:cNvSpPr>
            <a:spLocks noGrp="1" noChangeAspect="1"/>
          </p:cNvSpPr>
          <p:nvPr>
            <p:ph type="pic" idx="1"/>
          </p:nvPr>
        </p:nvSpPr>
        <p:spPr>
          <a:xfrm>
            <a:off x="3018127" y="1431769"/>
            <a:ext cx="3594021" cy="7066756"/>
          </a:xfrm>
          <a:prstGeom prst="rect">
            <a:avLst/>
          </a:prstGeom>
        </p:spPr>
        <p:txBody>
          <a:bodyPr anchor="t"/>
          <a:lstStyle>
            <a:lvl1pPr marL="0" indent="0">
              <a:buNone/>
              <a:defRPr sz="2484"/>
            </a:lvl1pPr>
            <a:lvl2pPr marL="354970" indent="0">
              <a:buNone/>
              <a:defRPr sz="2174"/>
            </a:lvl2pPr>
            <a:lvl3pPr marL="709940" indent="0">
              <a:buNone/>
              <a:defRPr sz="1863"/>
            </a:lvl3pPr>
            <a:lvl4pPr marL="1064910" indent="0">
              <a:buNone/>
              <a:defRPr sz="1553"/>
            </a:lvl4pPr>
            <a:lvl5pPr marL="1419880" indent="0">
              <a:buNone/>
              <a:defRPr sz="1553"/>
            </a:lvl5pPr>
            <a:lvl6pPr marL="1774850" indent="0">
              <a:buNone/>
              <a:defRPr sz="1553"/>
            </a:lvl6pPr>
            <a:lvl7pPr marL="2129820" indent="0">
              <a:buNone/>
              <a:defRPr sz="1553"/>
            </a:lvl7pPr>
            <a:lvl8pPr marL="2484791" indent="0">
              <a:buNone/>
              <a:defRPr sz="1553"/>
            </a:lvl8pPr>
            <a:lvl9pPr marL="2839761" indent="0">
              <a:buNone/>
              <a:defRPr sz="1553"/>
            </a:lvl9pPr>
          </a:lstStyle>
          <a:p>
            <a:r>
              <a:rPr lang="de-DE"/>
              <a:t>Bild durch Klicken auf Symbol hinzufügen</a:t>
            </a:r>
            <a:endParaRPr lang="en-US" dirty="0"/>
          </a:p>
        </p:txBody>
      </p:sp>
      <p:sp>
        <p:nvSpPr>
          <p:cNvPr id="4" name="Text Placeholder 3"/>
          <p:cNvSpPr>
            <a:spLocks noGrp="1"/>
          </p:cNvSpPr>
          <p:nvPr>
            <p:ph type="body" sz="half" idx="2"/>
          </p:nvPr>
        </p:nvSpPr>
        <p:spPr>
          <a:xfrm>
            <a:off x="489002" y="2983230"/>
            <a:ext cx="2289709" cy="5526803"/>
          </a:xfrm>
          <a:prstGeom prst="rect">
            <a:avLst/>
          </a:prstGeom>
        </p:spPr>
        <p:txBody>
          <a:bodyPr/>
          <a:lstStyle>
            <a:lvl1pPr marL="0" indent="0">
              <a:buNone/>
              <a:defRPr sz="1242"/>
            </a:lvl1pPr>
            <a:lvl2pPr marL="354970" indent="0">
              <a:buNone/>
              <a:defRPr sz="1087"/>
            </a:lvl2pPr>
            <a:lvl3pPr marL="709940" indent="0">
              <a:buNone/>
              <a:defRPr sz="932"/>
            </a:lvl3pPr>
            <a:lvl4pPr marL="1064910" indent="0">
              <a:buNone/>
              <a:defRPr sz="776"/>
            </a:lvl4pPr>
            <a:lvl5pPr marL="1419880" indent="0">
              <a:buNone/>
              <a:defRPr sz="776"/>
            </a:lvl5pPr>
            <a:lvl6pPr marL="1774850" indent="0">
              <a:buNone/>
              <a:defRPr sz="776"/>
            </a:lvl6pPr>
            <a:lvl7pPr marL="2129820" indent="0">
              <a:buNone/>
              <a:defRPr sz="776"/>
            </a:lvl7pPr>
            <a:lvl8pPr marL="2484791" indent="0">
              <a:buNone/>
              <a:defRPr sz="776"/>
            </a:lvl8pPr>
            <a:lvl9pPr marL="2839761" indent="0">
              <a:buNone/>
              <a:defRPr sz="776"/>
            </a:lvl9pPr>
          </a:lstStyle>
          <a:p>
            <a:pPr lvl="0"/>
            <a:r>
              <a:rPr lang="de-DE"/>
              <a:t>Mastertextformat bearbeiten</a:t>
            </a:r>
          </a:p>
        </p:txBody>
      </p:sp>
      <p:sp>
        <p:nvSpPr>
          <p:cNvPr id="5" name="Date Placeholder 4"/>
          <p:cNvSpPr>
            <a:spLocks noGrp="1"/>
          </p:cNvSpPr>
          <p:nvPr>
            <p:ph type="dt" sz="half" idx="10"/>
          </p:nvPr>
        </p:nvSpPr>
        <p:spPr>
          <a:xfrm>
            <a:off x="488077" y="9216710"/>
            <a:ext cx="1597343" cy="529431"/>
          </a:xfrm>
          <a:prstGeom prst="rect">
            <a:avLst/>
          </a:prstGeom>
        </p:spPr>
        <p:txBody>
          <a:bodyPr/>
          <a:lstStyle/>
          <a:p>
            <a:fld id="{30612B2C-A74E-0D44-AF75-2CA6B68514AD}" type="datetimeFigureOut">
              <a:rPr lang="de-DE" smtClean="0"/>
              <a:t>05.06.24</a:t>
            </a:fld>
            <a:endParaRPr lang="de-DE"/>
          </a:p>
        </p:txBody>
      </p:sp>
      <p:sp>
        <p:nvSpPr>
          <p:cNvPr id="6" name="Footer Placeholder 5"/>
          <p:cNvSpPr>
            <a:spLocks noGrp="1"/>
          </p:cNvSpPr>
          <p:nvPr>
            <p:ph type="ftr" sz="quarter" idx="11"/>
          </p:nvPr>
        </p:nvSpPr>
        <p:spPr>
          <a:xfrm>
            <a:off x="2351643" y="9216710"/>
            <a:ext cx="2396014" cy="529431"/>
          </a:xfrm>
          <a:prstGeom prst="rect">
            <a:avLst/>
          </a:prstGeom>
        </p:spPr>
        <p:txBody>
          <a:bodyPr/>
          <a:lstStyle/>
          <a:p>
            <a:endParaRPr lang="de-DE"/>
          </a:p>
        </p:txBody>
      </p:sp>
      <p:sp>
        <p:nvSpPr>
          <p:cNvPr id="7" name="Slide Number Placeholder 6"/>
          <p:cNvSpPr>
            <a:spLocks noGrp="1"/>
          </p:cNvSpPr>
          <p:nvPr>
            <p:ph type="sldNum" sz="quarter" idx="12"/>
          </p:nvPr>
        </p:nvSpPr>
        <p:spPr>
          <a:xfrm>
            <a:off x="5013880" y="9216710"/>
            <a:ext cx="1597343" cy="529431"/>
          </a:xfrm>
          <a:prstGeom prst="rect">
            <a:avLst/>
          </a:prstGeom>
        </p:spPr>
        <p:txBody>
          <a:bodyPr/>
          <a:lstStyle/>
          <a:p>
            <a:fld id="{5B1C2AB5-2D48-484A-A27E-40EF45891D08}" type="slidenum">
              <a:rPr lang="de-DE" smtClean="0"/>
              <a:t>‹Nr.›</a:t>
            </a:fld>
            <a:endParaRPr lang="de-DE"/>
          </a:p>
        </p:txBody>
      </p:sp>
    </p:spTree>
    <p:extLst>
      <p:ext uri="{BB962C8B-B14F-4D97-AF65-F5344CB8AC3E}">
        <p14:creationId xmlns:p14="http://schemas.microsoft.com/office/powerpoint/2010/main" val="317497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DE7F86B2-5C95-208E-19D9-3EA82A9A3755}"/>
              </a:ext>
            </a:extLst>
          </p:cNvPr>
          <p:cNvSpPr>
            <a:spLocks noChangeArrowheads="1"/>
          </p:cNvSpPr>
          <p:nvPr userDrawn="1"/>
        </p:nvSpPr>
        <p:spPr bwMode="auto">
          <a:xfrm>
            <a:off x="0" y="9607919"/>
            <a:ext cx="2144889"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Alexander König, 2024, CC BY-SA 3.0 DE,</a:t>
            </a:r>
            <a:endParaRPr kumimoji="0" lang="de-DE" altLang="de-DE" sz="1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https://</a:t>
            </a:r>
            <a:r>
              <a:rPr kumimoji="0" lang="de-DE" altLang="de-DE"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kurzelinks.de</a:t>
            </a:r>
            <a:r>
              <a:rPr kumimoji="0" lang="de-DE" altLang="de-DE"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/CC-BY-SA-30-DE</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pic>
        <p:nvPicPr>
          <p:cNvPr id="8" name="Grafik 982335726" descr="Ein Bild, das Text, ClipArt enthält.&#10;&#10;Automatisch generierte Beschreibung">
            <a:extLst>
              <a:ext uri="{FF2B5EF4-FFF2-40B4-BE49-F238E27FC236}">
                <a16:creationId xmlns:a16="http://schemas.microsoft.com/office/drawing/2014/main" id="{848FBAA7-E306-453A-EA53-E335D9642B47}"/>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960739" y="9656546"/>
            <a:ext cx="673100" cy="241300"/>
          </a:xfrm>
          <a:prstGeom prst="rect">
            <a:avLst/>
          </a:prstGeom>
          <a:noFill/>
          <a:extLst>
            <a:ext uri="{909E8E84-426E-40DD-AFC4-6F175D3DCCD1}">
              <a14:hiddenFill xmlns:a14="http://schemas.microsoft.com/office/drawing/2010/main">
                <a:solidFill>
                  <a:srgbClr val="FFFFFF"/>
                </a:solidFill>
              </a14:hiddenFill>
            </a:ext>
          </a:extLst>
        </p:spPr>
      </p:pic>
      <p:pic>
        <p:nvPicPr>
          <p:cNvPr id="9" name="Grafik 8" descr="Ein Bild, das Farbigkeit, Screenshot, Kunst enthält.&#10;&#10;Automatisch generierte Beschreibung">
            <a:extLst>
              <a:ext uri="{FF2B5EF4-FFF2-40B4-BE49-F238E27FC236}">
                <a16:creationId xmlns:a16="http://schemas.microsoft.com/office/drawing/2014/main" id="{47E11A19-67D4-DBEB-004A-7F8BF540D64A}"/>
              </a:ext>
            </a:extLst>
          </p:cNvPr>
          <p:cNvPicPr>
            <a:picLocks noChangeAspect="1"/>
          </p:cNvPicPr>
          <p:nvPr userDrawn="1"/>
        </p:nvPicPr>
        <p:blipFill>
          <a:blip r:embed="rId14"/>
          <a:stretch>
            <a:fillRect/>
          </a:stretch>
        </p:blipFill>
        <p:spPr>
          <a:xfrm>
            <a:off x="5965229" y="109693"/>
            <a:ext cx="1019466" cy="387397"/>
          </a:xfrm>
          <a:prstGeom prst="rect">
            <a:avLst/>
          </a:prstGeom>
        </p:spPr>
      </p:pic>
      <p:sp>
        <p:nvSpPr>
          <p:cNvPr id="10" name="Rectangle 2">
            <a:extLst>
              <a:ext uri="{FF2B5EF4-FFF2-40B4-BE49-F238E27FC236}">
                <a16:creationId xmlns:a16="http://schemas.microsoft.com/office/drawing/2014/main" id="{7650AD1C-A8D5-1AFC-453D-A4D301B4BF86}"/>
              </a:ext>
            </a:extLst>
          </p:cNvPr>
          <p:cNvSpPr>
            <a:spLocks noChangeArrowheads="1"/>
          </p:cNvSpPr>
          <p:nvPr userDrawn="1"/>
        </p:nvSpPr>
        <p:spPr bwMode="auto">
          <a:xfrm>
            <a:off x="5913135" y="497090"/>
            <a:ext cx="145602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altLang="de-DE" sz="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https//dfg-</a:t>
            </a:r>
            <a:r>
              <a:rPr kumimoji="0" lang="de-DE" altLang="de-DE" sz="800" b="0" i="0" u="none" strike="noStrike" cap="none" normalizeH="0" baseline="0" dirty="0" err="1">
                <a:ln>
                  <a:noFill/>
                </a:ln>
                <a:solidFill>
                  <a:schemeClr val="tx1"/>
                </a:solidFill>
                <a:effectLst/>
                <a:latin typeface="Calibri" panose="020F0502020204030204" pitchFamily="34" charset="0"/>
                <a:cs typeface="Calibri" panose="020F0502020204030204" pitchFamily="34" charset="0"/>
              </a:rPr>
              <a:t>lfa.org</a:t>
            </a:r>
            <a:r>
              <a:rPr kumimoji="0" lang="de-DE" altLang="de-DE" sz="8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de-DE"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84163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09940" rtl="0" eaLnBrk="1" latinLnBrk="0" hangingPunct="1">
        <a:lnSpc>
          <a:spcPct val="90000"/>
        </a:lnSpc>
        <a:spcBef>
          <a:spcPct val="0"/>
        </a:spcBef>
        <a:buNone/>
        <a:defRPr sz="3416" kern="1200">
          <a:solidFill>
            <a:schemeClr val="tx1"/>
          </a:solidFill>
          <a:latin typeface="+mj-lt"/>
          <a:ea typeface="+mj-ea"/>
          <a:cs typeface="+mj-cs"/>
        </a:defRPr>
      </a:lvl1pPr>
    </p:titleStyle>
    <p:bodyStyle>
      <a:lvl1pPr marL="177485" indent="-177485" algn="l" defTabSz="709940" rtl="0" eaLnBrk="1" latinLnBrk="0" hangingPunct="1">
        <a:lnSpc>
          <a:spcPct val="90000"/>
        </a:lnSpc>
        <a:spcBef>
          <a:spcPts val="776"/>
        </a:spcBef>
        <a:buFont typeface="Arial" panose="020B0604020202020204" pitchFamily="34" charset="0"/>
        <a:buChar char="•"/>
        <a:defRPr sz="2174" kern="1200">
          <a:solidFill>
            <a:schemeClr val="tx1"/>
          </a:solidFill>
          <a:latin typeface="+mn-lt"/>
          <a:ea typeface="+mn-ea"/>
          <a:cs typeface="+mn-cs"/>
        </a:defRPr>
      </a:lvl1pPr>
      <a:lvl2pPr marL="532455" indent="-177485" algn="l" defTabSz="709940" rtl="0" eaLnBrk="1" latinLnBrk="0" hangingPunct="1">
        <a:lnSpc>
          <a:spcPct val="90000"/>
        </a:lnSpc>
        <a:spcBef>
          <a:spcPts val="388"/>
        </a:spcBef>
        <a:buFont typeface="Arial" panose="020B0604020202020204" pitchFamily="34" charset="0"/>
        <a:buChar char="•"/>
        <a:defRPr sz="1863" kern="1200">
          <a:solidFill>
            <a:schemeClr val="tx1"/>
          </a:solidFill>
          <a:latin typeface="+mn-lt"/>
          <a:ea typeface="+mn-ea"/>
          <a:cs typeface="+mn-cs"/>
        </a:defRPr>
      </a:lvl2pPr>
      <a:lvl3pPr marL="887425" indent="-177485" algn="l" defTabSz="709940" rtl="0" eaLnBrk="1" latinLnBrk="0" hangingPunct="1">
        <a:lnSpc>
          <a:spcPct val="90000"/>
        </a:lnSpc>
        <a:spcBef>
          <a:spcPts val="388"/>
        </a:spcBef>
        <a:buFont typeface="Arial" panose="020B0604020202020204" pitchFamily="34" charset="0"/>
        <a:buChar char="•"/>
        <a:defRPr sz="1553" kern="1200">
          <a:solidFill>
            <a:schemeClr val="tx1"/>
          </a:solidFill>
          <a:latin typeface="+mn-lt"/>
          <a:ea typeface="+mn-ea"/>
          <a:cs typeface="+mn-cs"/>
        </a:defRPr>
      </a:lvl3pPr>
      <a:lvl4pPr marL="124239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4pPr>
      <a:lvl5pPr marL="159736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5pPr>
      <a:lvl6pPr marL="1952335"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6pPr>
      <a:lvl7pPr marL="230730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7pPr>
      <a:lvl8pPr marL="266227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8pPr>
      <a:lvl9pPr marL="3017246" indent="-177485" algn="l" defTabSz="709940" rtl="0" eaLnBrk="1" latinLnBrk="0" hangingPunct="1">
        <a:lnSpc>
          <a:spcPct val="90000"/>
        </a:lnSpc>
        <a:spcBef>
          <a:spcPts val="388"/>
        </a:spcBef>
        <a:buFont typeface="Arial" panose="020B0604020202020204" pitchFamily="34" charset="0"/>
        <a:buChar char="•"/>
        <a:defRPr sz="1398" kern="1200">
          <a:solidFill>
            <a:schemeClr val="tx1"/>
          </a:solidFill>
          <a:latin typeface="+mn-lt"/>
          <a:ea typeface="+mn-ea"/>
          <a:cs typeface="+mn-cs"/>
        </a:defRPr>
      </a:lvl9pPr>
    </p:bodyStyle>
    <p:otherStyle>
      <a:defPPr>
        <a:defRPr lang="en-US"/>
      </a:defPPr>
      <a:lvl1pPr marL="0" algn="l" defTabSz="709940" rtl="0" eaLnBrk="1" latinLnBrk="0" hangingPunct="1">
        <a:defRPr sz="1398" kern="1200">
          <a:solidFill>
            <a:schemeClr val="tx1"/>
          </a:solidFill>
          <a:latin typeface="+mn-lt"/>
          <a:ea typeface="+mn-ea"/>
          <a:cs typeface="+mn-cs"/>
        </a:defRPr>
      </a:lvl1pPr>
      <a:lvl2pPr marL="354970" algn="l" defTabSz="709940" rtl="0" eaLnBrk="1" latinLnBrk="0" hangingPunct="1">
        <a:defRPr sz="1398" kern="1200">
          <a:solidFill>
            <a:schemeClr val="tx1"/>
          </a:solidFill>
          <a:latin typeface="+mn-lt"/>
          <a:ea typeface="+mn-ea"/>
          <a:cs typeface="+mn-cs"/>
        </a:defRPr>
      </a:lvl2pPr>
      <a:lvl3pPr marL="709940" algn="l" defTabSz="709940" rtl="0" eaLnBrk="1" latinLnBrk="0" hangingPunct="1">
        <a:defRPr sz="1398" kern="1200">
          <a:solidFill>
            <a:schemeClr val="tx1"/>
          </a:solidFill>
          <a:latin typeface="+mn-lt"/>
          <a:ea typeface="+mn-ea"/>
          <a:cs typeface="+mn-cs"/>
        </a:defRPr>
      </a:lvl3pPr>
      <a:lvl4pPr marL="1064910" algn="l" defTabSz="709940" rtl="0" eaLnBrk="1" latinLnBrk="0" hangingPunct="1">
        <a:defRPr sz="1398" kern="1200">
          <a:solidFill>
            <a:schemeClr val="tx1"/>
          </a:solidFill>
          <a:latin typeface="+mn-lt"/>
          <a:ea typeface="+mn-ea"/>
          <a:cs typeface="+mn-cs"/>
        </a:defRPr>
      </a:lvl4pPr>
      <a:lvl5pPr marL="1419880" algn="l" defTabSz="709940" rtl="0" eaLnBrk="1" latinLnBrk="0" hangingPunct="1">
        <a:defRPr sz="1398" kern="1200">
          <a:solidFill>
            <a:schemeClr val="tx1"/>
          </a:solidFill>
          <a:latin typeface="+mn-lt"/>
          <a:ea typeface="+mn-ea"/>
          <a:cs typeface="+mn-cs"/>
        </a:defRPr>
      </a:lvl5pPr>
      <a:lvl6pPr marL="1774850" algn="l" defTabSz="709940" rtl="0" eaLnBrk="1" latinLnBrk="0" hangingPunct="1">
        <a:defRPr sz="1398" kern="1200">
          <a:solidFill>
            <a:schemeClr val="tx1"/>
          </a:solidFill>
          <a:latin typeface="+mn-lt"/>
          <a:ea typeface="+mn-ea"/>
          <a:cs typeface="+mn-cs"/>
        </a:defRPr>
      </a:lvl6pPr>
      <a:lvl7pPr marL="2129820" algn="l" defTabSz="709940" rtl="0" eaLnBrk="1" latinLnBrk="0" hangingPunct="1">
        <a:defRPr sz="1398" kern="1200">
          <a:solidFill>
            <a:schemeClr val="tx1"/>
          </a:solidFill>
          <a:latin typeface="+mn-lt"/>
          <a:ea typeface="+mn-ea"/>
          <a:cs typeface="+mn-cs"/>
        </a:defRPr>
      </a:lvl7pPr>
      <a:lvl8pPr marL="2484791" algn="l" defTabSz="709940" rtl="0" eaLnBrk="1" latinLnBrk="0" hangingPunct="1">
        <a:defRPr sz="1398" kern="1200">
          <a:solidFill>
            <a:schemeClr val="tx1"/>
          </a:solidFill>
          <a:latin typeface="+mn-lt"/>
          <a:ea typeface="+mn-ea"/>
          <a:cs typeface="+mn-cs"/>
        </a:defRPr>
      </a:lvl8pPr>
      <a:lvl9pPr marL="2839761" algn="l" defTabSz="709940" rtl="0" eaLnBrk="1" latinLnBrk="0" hangingPunct="1">
        <a:defRPr sz="13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dhm.de/lemo/kapitel/ns-regime/etablierung-der-ns-herrschaft/gleichschaltung.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deed.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25">
            <a:extLst>
              <a:ext uri="{FF2B5EF4-FFF2-40B4-BE49-F238E27FC236}">
                <a16:creationId xmlns:a16="http://schemas.microsoft.com/office/drawing/2014/main" id="{06044600-F592-47EE-1042-0B96C38CB1E0}"/>
              </a:ext>
            </a:extLst>
          </p:cNvPr>
          <p:cNvSpPr txBox="1">
            <a:spLocks noChangeArrowheads="1"/>
          </p:cNvSpPr>
          <p:nvPr/>
        </p:nvSpPr>
        <p:spPr bwMode="auto">
          <a:xfrm>
            <a:off x="-7964" y="44624"/>
            <a:ext cx="5288116"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de-DE" altLang="de-DE" sz="1400" dirty="0">
                <a:latin typeface="Arial" panose="020B0604020202020204" pitchFamily="34" charset="0"/>
                <a:cs typeface="Arial" panose="020B0604020202020204" pitchFamily="34" charset="0"/>
              </a:rPr>
              <a:t>Datum: _________ Nr.: _____</a:t>
            </a:r>
          </a:p>
        </p:txBody>
      </p:sp>
      <p:sp>
        <p:nvSpPr>
          <p:cNvPr id="3" name="AutoShape 4">
            <a:extLst>
              <a:ext uri="{FF2B5EF4-FFF2-40B4-BE49-F238E27FC236}">
                <a16:creationId xmlns:a16="http://schemas.microsoft.com/office/drawing/2014/main" id="{6B3BF258-7264-E8E5-1F15-A785DB7CF5A3}"/>
              </a:ext>
            </a:extLst>
          </p:cNvPr>
          <p:cNvSpPr>
            <a:spLocks noChangeAspect="1" noChangeArrowheads="1"/>
          </p:cNvSpPr>
          <p:nvPr/>
        </p:nvSpPr>
        <p:spPr bwMode="auto">
          <a:xfrm>
            <a:off x="1928953" y="2965450"/>
            <a:ext cx="3017697" cy="433451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2" name="Textfeld 1">
            <a:extLst>
              <a:ext uri="{FF2B5EF4-FFF2-40B4-BE49-F238E27FC236}">
                <a16:creationId xmlns:a16="http://schemas.microsoft.com/office/drawing/2014/main" id="{5166DA76-0FB0-EF2B-EA68-4DA4928BA6F2}"/>
              </a:ext>
            </a:extLst>
          </p:cNvPr>
          <p:cNvSpPr txBox="1"/>
          <p:nvPr/>
        </p:nvSpPr>
        <p:spPr>
          <a:xfrm>
            <a:off x="28835" y="1582775"/>
            <a:ext cx="7001551" cy="7916591"/>
          </a:xfrm>
          <a:prstGeom prst="rect">
            <a:avLst/>
          </a:prstGeom>
          <a:noFill/>
          <a:ln w="38100">
            <a:solidFill>
              <a:schemeClr val="bg1"/>
            </a:solidFill>
          </a:ln>
        </p:spPr>
        <p:txBody>
          <a:bodyPr wrap="square" rtlCol="0">
            <a:spAutoFit/>
          </a:bodyPr>
          <a:lstStyle/>
          <a:p>
            <a:pPr marL="228600">
              <a:lnSpc>
                <a:spcPct val="115000"/>
              </a:lnSpc>
              <a:spcAft>
                <a:spcPts val="1000"/>
              </a:spcAft>
            </a:pPr>
            <a:r>
              <a:rPr lang="de-DE" sz="11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400"/>
              </a:spcAft>
            </a:pPr>
            <a:r>
              <a:rPr lang="de-DE" sz="1000" dirty="0">
                <a:latin typeface="Arial" panose="020B0604020202020204" pitchFamily="34" charset="0"/>
                <a:ea typeface="Calibri" panose="020F0502020204030204" pitchFamily="34" charset="0"/>
                <a:cs typeface="Times New Roman" panose="02020603050405020304" pitchFamily="18" charset="0"/>
              </a:rPr>
              <a:t>Der von Reichsjustizminister Franz Gürtner geprägte Begriff wurde erstmals publik in zwei gleichlautenden Gesetzen über die Gleichschaltung der Länder im März und April 1933. Unter dem Vorwand einer Vereinheitlichung des Reichs erzwang die Reichsregierung unter Adolf Hitler die Einsetzung nationalsozialistischer Landesregierungen.</a:t>
            </a:r>
          </a:p>
          <a:p>
            <a:pPr marL="228600">
              <a:lnSpc>
                <a:spcPct val="115000"/>
              </a:lnSpc>
              <a:spcAft>
                <a:spcPts val="1000"/>
              </a:spcAft>
            </a:pPr>
            <a:r>
              <a:rPr lang="de-DE" sz="11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400"/>
              </a:spcAft>
            </a:pPr>
            <a:r>
              <a:rPr lang="de-DE" sz="1000" dirty="0">
                <a:latin typeface="Arial" panose="020B0604020202020204" pitchFamily="34" charset="0"/>
                <a:ea typeface="Calibri" panose="020F0502020204030204" pitchFamily="34" charset="0"/>
                <a:cs typeface="Times New Roman" panose="02020603050405020304" pitchFamily="18" charset="0"/>
              </a:rPr>
              <a:t>Bis in die untersten Verwaltungsebenen der Gemeinden reichten die Auswirkungen des "Gesetzes zur Wieder-herstellung des Berufsbeamtentums" vom 7. April 1933. Unter Missachtung aller verfassungsrechtlichen Bestimmungen erlaubte es die Entlassung von regimekritischen Beamten. Neben Demokraten und Liberalen waren es vor allem Staatsbedienstete jüdischen Glaubens, die durch den erstmals in dem Gesetz eingefügten Arierparagraphen ihre Stellungen verloren. Den Arierparagraphen übernahmen bereitwillig nahezu sämtliche Organisationen bis hinunter zu kleinsten Sport- oder Gesangsvereinen, ohne dass es dabei eines staatlichen Zwangs bedurft hätte.  </a:t>
            </a:r>
          </a:p>
          <a:p>
            <a:pPr marL="228600">
              <a:lnSpc>
                <a:spcPct val="115000"/>
              </a:lnSpc>
              <a:spcAft>
                <a:spcPts val="1000"/>
              </a:spcAft>
            </a:pPr>
            <a:r>
              <a:rPr lang="de-DE" sz="11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400"/>
              </a:spcAft>
            </a:pPr>
            <a:r>
              <a:rPr lang="de-DE" sz="1000" dirty="0">
                <a:latin typeface="Arial" panose="020B0604020202020204" pitchFamily="34" charset="0"/>
                <a:ea typeface="Calibri" panose="020F0502020204030204" pitchFamily="34" charset="0"/>
                <a:cs typeface="Times New Roman" panose="02020603050405020304" pitchFamily="18" charset="0"/>
              </a:rPr>
              <a:t>Die Gleichschaltung beinhaltete administrative Maßnahmen ebenso wie brutalen Straßenterror. Aufgrund der "Reichstagsbrandverordnung" hatte das NS-Regime bei der Verfolgung von Oppositionellen freie Hand. Verschleppt und inhaftiert wurden vor allem Funktionäre der KPD und der SPD. Vor der erdrückenden Übermacht und dem Terror der NSDAP resignierend, lösten sich sämtliche Parteien bis Anfang Juli 1933 selbst auf, nachdem die SPD am 22. Juni verboten worden war. </a:t>
            </a:r>
          </a:p>
          <a:p>
            <a:pPr marL="228600">
              <a:lnSpc>
                <a:spcPct val="115000"/>
              </a:lnSpc>
              <a:spcAft>
                <a:spcPts val="1000"/>
              </a:spcAft>
            </a:pPr>
            <a:r>
              <a:rPr lang="de-DE" sz="11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400"/>
              </a:spcAft>
            </a:pPr>
            <a:r>
              <a:rPr lang="de-DE" sz="1000" dirty="0">
                <a:latin typeface="Arial" panose="020B0604020202020204" pitchFamily="34" charset="0"/>
                <a:ea typeface="Calibri" panose="020F0502020204030204" pitchFamily="34" charset="0"/>
                <a:cs typeface="Times New Roman" panose="02020603050405020304" pitchFamily="18" charset="0"/>
              </a:rPr>
              <a:t>Die Errichtung des Einparteienstaats sowie die Verschmelzung der Ämter des Regierungschefs und Reichs-präsidenten nach dem Tod Paul von Hindenburgs am 2. August 1934 in der Person Hitlers vollendeten die "Einheit von Partei und Staat". Mit sofortiger Wirkung leistete die Reichswehr von nun an ihren militärischen Eid auf den "Führer und Reichskanzler" Hitler. </a:t>
            </a:r>
          </a:p>
          <a:p>
            <a:pPr marL="228600">
              <a:lnSpc>
                <a:spcPct val="115000"/>
              </a:lnSpc>
              <a:spcAft>
                <a:spcPts val="1000"/>
              </a:spcAft>
            </a:pPr>
            <a:r>
              <a:rPr lang="de-DE" sz="11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400"/>
              </a:spcAft>
            </a:pPr>
            <a:r>
              <a:rPr lang="de-DE" sz="1000" dirty="0">
                <a:latin typeface="Arial" panose="020B0604020202020204" pitchFamily="34" charset="0"/>
                <a:ea typeface="Calibri" panose="020F0502020204030204" pitchFamily="34" charset="0"/>
                <a:cs typeface="Times New Roman" panose="02020603050405020304" pitchFamily="18" charset="0"/>
              </a:rPr>
              <a:t>Im Sommer 1934 war der Gleichschaltungsprozess durch Übernahme der wichtigsten Verbände in die </a:t>
            </a:r>
            <a:r>
              <a:rPr lang="de-DE" sz="1000" dirty="0" err="1">
                <a:latin typeface="Arial" panose="020B0604020202020204" pitchFamily="34" charset="0"/>
                <a:ea typeface="Calibri" panose="020F0502020204030204" pitchFamily="34" charset="0"/>
                <a:cs typeface="Times New Roman" panose="02020603050405020304" pitchFamily="18" charset="0"/>
              </a:rPr>
              <a:t>Organi-sationsstruktur</a:t>
            </a:r>
            <a:r>
              <a:rPr lang="de-DE" sz="1000" dirty="0">
                <a:latin typeface="Arial" panose="020B0604020202020204" pitchFamily="34" charset="0"/>
                <a:ea typeface="Calibri" panose="020F0502020204030204" pitchFamily="34" charset="0"/>
                <a:cs typeface="Times New Roman" panose="02020603050405020304" pitchFamily="18" charset="0"/>
              </a:rPr>
              <a:t> der NSDAP weit fortgeschritten. Die erzwungene und freiwillige Anpassung ermöglichte der Partei eine nahezu vollständige Kontrolle aller gesellschaftlichen Bereiche. Gleichgeschaltet waren neben Vereinen und Organisationen auch Presse, Film und Rundfunk, die als Mittel zur Beeinflussung eingesetzt wurden. Lediglich in den beiden großen Kirchen stieß die rücksichtslose Gleichschaltung mit Beginn des "Kirchenkampfs" zum Teil auf ein erhebliches Widerstandspotential. </a:t>
            </a:r>
          </a:p>
          <a:p>
            <a:pPr marL="228600">
              <a:lnSpc>
                <a:spcPct val="115000"/>
              </a:lnSpc>
              <a:spcAft>
                <a:spcPts val="1000"/>
              </a:spcAft>
            </a:pPr>
            <a:r>
              <a:rPr lang="de-DE" sz="1000" dirty="0">
                <a:latin typeface="Arial" panose="020B0604020202020204" pitchFamily="34" charset="0"/>
                <a:ea typeface="Calibri" panose="020F0502020204030204" pitchFamily="34" charset="0"/>
                <a:cs typeface="Times New Roman" panose="02020603050405020304" pitchFamily="18" charset="0"/>
              </a:rPr>
              <a:t>_________________________________________________________________________</a:t>
            </a:r>
          </a:p>
          <a:p>
            <a:pPr marL="228600">
              <a:lnSpc>
                <a:spcPct val="115000"/>
              </a:lnSpc>
              <a:spcAft>
                <a:spcPts val="1000"/>
              </a:spcAft>
            </a:pPr>
            <a:r>
              <a:rPr lang="de-DE" sz="1000" dirty="0">
                <a:latin typeface="Arial" panose="020B0604020202020204" pitchFamily="34" charset="0"/>
                <a:ea typeface="Calibri" panose="020F0502020204030204" pitchFamily="34" charset="0"/>
                <a:cs typeface="Times New Roman" panose="02020603050405020304" pitchFamily="18" charset="0"/>
              </a:rPr>
              <a:t>Äußeres Symbol nationalsozialistischer Gleichschaltung war das Haken-kreuz. Das Parteiabzeichen der NSDAP war nach dem 30. Januar 1933 aus dem Straßenbild und Alltagsleben der Deutschen nicht wegzudenken. 1935 wurde es zum alleinigen Hoheitszeichen des Deutschen Reiches erklärt. Als Mittel der Gleichschaltung erfolgte zudem eine Ausdehnung der Uniformierung, die alle Altersgruppen erfasste. Uniformiert und militärisch organisiert war auch die Hitler-Jugend (HJ), die nach Einführung der Zwangsmitgliedschaft 1936 eine ideologische Schulung und die Einbindung sämtlicher Heranwachsender in den Staat garantieren sollte.</a:t>
            </a:r>
          </a:p>
        </p:txBody>
      </p:sp>
      <p:sp>
        <p:nvSpPr>
          <p:cNvPr id="59" name="Textfeld 58">
            <a:extLst>
              <a:ext uri="{FF2B5EF4-FFF2-40B4-BE49-F238E27FC236}">
                <a16:creationId xmlns:a16="http://schemas.microsoft.com/office/drawing/2014/main" id="{2A59CD5A-A27A-867C-9ED9-A4153F46A258}"/>
              </a:ext>
            </a:extLst>
          </p:cNvPr>
          <p:cNvSpPr txBox="1"/>
          <p:nvPr/>
        </p:nvSpPr>
        <p:spPr>
          <a:xfrm>
            <a:off x="185655" y="686048"/>
            <a:ext cx="6907870" cy="800219"/>
          </a:xfrm>
          <a:prstGeom prst="rect">
            <a:avLst/>
          </a:prstGeom>
          <a:noFill/>
          <a:ln w="19050">
            <a:noFill/>
          </a:ln>
        </p:spPr>
        <p:txBody>
          <a:bodyPr wrap="square" rtlCol="0">
            <a:spAutoFit/>
          </a:bodyPr>
          <a:lstStyle/>
          <a:p>
            <a:r>
              <a:rPr lang="de-DE" sz="1000" b="1" dirty="0">
                <a:effectLst/>
                <a:latin typeface="Arial" panose="020B0604020202020204" pitchFamily="34" charset="0"/>
                <a:ea typeface="Calibri" panose="020F0502020204030204" pitchFamily="34" charset="0"/>
                <a:cs typeface="Arial" panose="020B0604020202020204" pitchFamily="34" charset="0"/>
              </a:rPr>
              <a:t>Arbeitsaufträge:</a:t>
            </a:r>
          </a:p>
          <a:p>
            <a:endParaRPr lang="de-DE" sz="800" b="1" dirty="0">
              <a:effectLst/>
              <a:latin typeface="Arial" panose="020B0604020202020204" pitchFamily="34" charset="0"/>
              <a:ea typeface="Calibri" panose="020F0502020204030204" pitchFamily="34" charset="0"/>
              <a:cs typeface="Arial" panose="020B0604020202020204" pitchFamily="34" charset="0"/>
            </a:endParaRPr>
          </a:p>
          <a:p>
            <a:r>
              <a:rPr lang="de-DE" sz="1000" dirty="0">
                <a:latin typeface="Arial" panose="020B0604020202020204" pitchFamily="34" charset="0"/>
                <a:ea typeface="Calibri" panose="020F0502020204030204" pitchFamily="34" charset="0"/>
                <a:cs typeface="Arial" panose="020B0604020202020204" pitchFamily="34" charset="0"/>
              </a:rPr>
              <a:t>1. 	</a:t>
            </a:r>
            <a:r>
              <a:rPr lang="de-DE" sz="900" dirty="0">
                <a:latin typeface="Arial" panose="020B0604020202020204" pitchFamily="34" charset="0"/>
                <a:ea typeface="Calibri" panose="020F0502020204030204" pitchFamily="34" charset="0"/>
                <a:cs typeface="Arial" panose="020B0604020202020204" pitchFamily="34" charset="0"/>
              </a:rPr>
              <a:t>Bearbeite den Darstellungstext nach dem dir bekannten Verfahren! Kläre auch unbekanntes Vokabular!</a:t>
            </a:r>
          </a:p>
          <a:p>
            <a:r>
              <a:rPr lang="de-DE" sz="900" dirty="0">
                <a:effectLst/>
                <a:latin typeface="Arial" panose="020B0604020202020204" pitchFamily="34" charset="0"/>
                <a:ea typeface="Calibri" panose="020F0502020204030204" pitchFamily="34" charset="0"/>
                <a:cs typeface="Arial" panose="020B0604020202020204" pitchFamily="34" charset="0"/>
              </a:rPr>
              <a:t>2. 	Finde für jeden Abschnitt eine Überschrift! Achte darauf, dass die jeweilige Maßnahme </a:t>
            </a:r>
            <a:r>
              <a:rPr lang="de-DE" sz="900" dirty="0">
                <a:latin typeface="Arial" panose="020B0604020202020204" pitchFamily="34" charset="0"/>
                <a:ea typeface="Calibri" panose="020F0502020204030204" pitchFamily="34" charset="0"/>
                <a:cs typeface="Arial" panose="020B0604020202020204" pitchFamily="34" charset="0"/>
              </a:rPr>
              <a:t>bzw. die jeweiligen Maßnahmen </a:t>
            </a:r>
            <a:r>
              <a:rPr lang="de-DE" sz="900" dirty="0">
                <a:effectLst/>
                <a:latin typeface="Arial" panose="020B0604020202020204" pitchFamily="34" charset="0"/>
                <a:ea typeface="Calibri" panose="020F0502020204030204" pitchFamily="34" charset="0"/>
                <a:cs typeface="Arial" panose="020B0604020202020204" pitchFamily="34" charset="0"/>
              </a:rPr>
              <a:t>des 	NS-Regimes </a:t>
            </a:r>
            <a:r>
              <a:rPr lang="de-DE" sz="900" dirty="0">
                <a:latin typeface="Arial" panose="020B0604020202020204" pitchFamily="34" charset="0"/>
                <a:ea typeface="Calibri" panose="020F0502020204030204" pitchFamily="34" charset="0"/>
                <a:cs typeface="Arial" panose="020B0604020202020204" pitchFamily="34" charset="0"/>
              </a:rPr>
              <a:t>zur Gleichschaltung </a:t>
            </a:r>
            <a:r>
              <a:rPr lang="de-DE" sz="900" dirty="0">
                <a:effectLst/>
                <a:latin typeface="Arial" panose="020B0604020202020204" pitchFamily="34" charset="0"/>
                <a:ea typeface="Calibri" panose="020F0502020204030204" pitchFamily="34" charset="0"/>
                <a:cs typeface="Arial" panose="020B0604020202020204" pitchFamily="34" charset="0"/>
              </a:rPr>
              <a:t>in deinem Vorschlag (zusammenfassend) zum Ausdruck kommen!</a:t>
            </a:r>
          </a:p>
        </p:txBody>
      </p:sp>
      <p:sp>
        <p:nvSpPr>
          <p:cNvPr id="6" name="Textfeld 5">
            <a:extLst>
              <a:ext uri="{FF2B5EF4-FFF2-40B4-BE49-F238E27FC236}">
                <a16:creationId xmlns:a16="http://schemas.microsoft.com/office/drawing/2014/main" id="{E125E407-4865-81D7-DAFE-AF2F18C340B7}"/>
              </a:ext>
            </a:extLst>
          </p:cNvPr>
          <p:cNvSpPr txBox="1"/>
          <p:nvPr/>
        </p:nvSpPr>
        <p:spPr>
          <a:xfrm>
            <a:off x="2766646" y="9499366"/>
            <a:ext cx="4332654" cy="461665"/>
          </a:xfrm>
          <a:prstGeom prst="rect">
            <a:avLst/>
          </a:prstGeom>
          <a:noFill/>
        </p:spPr>
        <p:txBody>
          <a:bodyPr wrap="square">
            <a:spAutoFit/>
          </a:bodyPr>
          <a:lstStyle/>
          <a:p>
            <a:r>
              <a:rPr lang="de-DE" sz="800" dirty="0"/>
              <a:t>Text von Arnulf Scriba, Deutsches Historisches Museum, 2015, </a:t>
            </a:r>
            <a:r>
              <a:rPr lang="de-DE" sz="800" dirty="0">
                <a:hlinkClick r:id="rId3"/>
              </a:rPr>
              <a:t>https://www.dhm.de/lemo/kapitel/ns-regime/etablierung-der-ns-herrschaft/gleichschaltung.html</a:t>
            </a:r>
            <a:r>
              <a:rPr lang="de-DE" sz="800" dirty="0"/>
              <a:t>,</a:t>
            </a:r>
          </a:p>
          <a:p>
            <a:r>
              <a:rPr lang="de-DE" sz="800" dirty="0"/>
              <a:t>CC BY NC SA 4.0, </a:t>
            </a:r>
            <a:r>
              <a:rPr lang="de-DE" sz="800" dirty="0">
                <a:hlinkClick r:id="rId4"/>
              </a:rPr>
              <a:t>https://creativecommons.org/licenses/by-nc-sa/4.0/deed.de</a:t>
            </a:r>
            <a:r>
              <a:rPr lang="de-DE" sz="800" dirty="0"/>
              <a:t> (Zugriff: 05.06.2024) </a:t>
            </a:r>
          </a:p>
        </p:txBody>
      </p:sp>
    </p:spTree>
    <p:extLst>
      <p:ext uri="{BB962C8B-B14F-4D97-AF65-F5344CB8AC3E}">
        <p14:creationId xmlns:p14="http://schemas.microsoft.com/office/powerpoint/2010/main" val="12352373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552</Words>
  <Application>Microsoft Macintosh PowerPoint</Application>
  <PresentationFormat>Benutzerdefiniert</PresentationFormat>
  <Paragraphs>20</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Aptos</vt:lpstr>
      <vt:lpstr>Arial</vt:lpstr>
      <vt:lpstr>Calibri</vt:lpstr>
      <vt:lpstr>Office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König, Alexander</dc:creator>
  <cp:lastModifiedBy>König, Alexander</cp:lastModifiedBy>
  <cp:revision>12</cp:revision>
  <cp:lastPrinted>2024-01-13T10:11:11Z</cp:lastPrinted>
  <dcterms:created xsi:type="dcterms:W3CDTF">2024-01-10T05:05:24Z</dcterms:created>
  <dcterms:modified xsi:type="dcterms:W3CDTF">2024-06-05T04:58:54Z</dcterms:modified>
</cp:coreProperties>
</file>