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7099300" cy="99441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4A8A4C-E4E6-E548-8DB9-2FDB8D3CC6C6}" v="58" dt="2024-04-23T06:29:12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1"/>
    <p:restoredTop sz="95953"/>
  </p:normalViewPr>
  <p:slideViewPr>
    <p:cSldViewPr snapToGrid="0">
      <p:cViewPr>
        <p:scale>
          <a:sx n="131" d="100"/>
          <a:sy n="131" d="100"/>
        </p:scale>
        <p:origin x="968" y="-2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9D201C74-1C38-1DA5-AEB6-863DEA82B5D9}"/>
              </a:ext>
            </a:extLst>
          </p:cNvPr>
          <p:cNvSpPr txBox="1"/>
          <p:nvPr userDrawn="1"/>
        </p:nvSpPr>
        <p:spPr>
          <a:xfrm>
            <a:off x="76416" y="496163"/>
            <a:ext cx="70228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Was sagt die Bibel über „das Lügen“?</a:t>
            </a:r>
          </a:p>
        </p:txBody>
      </p:sp>
    </p:spTree>
    <p:extLst>
      <p:ext uri="{BB962C8B-B14F-4D97-AF65-F5344CB8AC3E}">
        <p14:creationId xmlns:p14="http://schemas.microsoft.com/office/powerpoint/2010/main" val="389574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077" y="529434"/>
            <a:ext cx="6123146" cy="1922066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077" y="2647156"/>
            <a:ext cx="6123146" cy="63094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58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0437" y="529431"/>
            <a:ext cx="1530787" cy="842716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077" y="529431"/>
            <a:ext cx="4503618" cy="84271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50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077" y="529434"/>
            <a:ext cx="6123146" cy="1922066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077" y="2647156"/>
            <a:ext cx="6123146" cy="6309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40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380" y="2479122"/>
            <a:ext cx="6123146" cy="4136469"/>
          </a:xfrm>
          <a:prstGeom prst="rect">
            <a:avLst/>
          </a:prstGeom>
        </p:spPr>
        <p:txBody>
          <a:bodyPr anchor="b"/>
          <a:lstStyle>
            <a:lvl1pPr>
              <a:defRPr sz="46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80" y="6654724"/>
            <a:ext cx="6123146" cy="21752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3">
                <a:solidFill>
                  <a:schemeClr val="tx1"/>
                </a:solidFill>
              </a:defRPr>
            </a:lvl1pPr>
            <a:lvl2pPr marL="354970" indent="0">
              <a:buNone/>
              <a:defRPr sz="1553">
                <a:solidFill>
                  <a:schemeClr val="tx1">
                    <a:tint val="75000"/>
                  </a:schemeClr>
                </a:solidFill>
              </a:defRPr>
            </a:lvl2pPr>
            <a:lvl3pPr marL="709940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491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4pPr>
            <a:lvl5pPr marL="141988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5pPr>
            <a:lvl6pPr marL="177485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6pPr>
            <a:lvl7pPr marL="212982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7pPr>
            <a:lvl8pPr marL="2484791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8pPr>
            <a:lvl9pPr marL="2839761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6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077" y="529434"/>
            <a:ext cx="6123146" cy="1922066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077" y="2647156"/>
            <a:ext cx="3017203" cy="6309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020" y="2647156"/>
            <a:ext cx="3017203" cy="6309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37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529434"/>
            <a:ext cx="6123146" cy="1922066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002" y="2437687"/>
            <a:ext cx="3003336" cy="1194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63" b="1"/>
            </a:lvl1pPr>
            <a:lvl2pPr marL="354970" indent="0">
              <a:buNone/>
              <a:defRPr sz="1553" b="1"/>
            </a:lvl2pPr>
            <a:lvl3pPr marL="709940" indent="0">
              <a:buNone/>
              <a:defRPr sz="1398" b="1"/>
            </a:lvl3pPr>
            <a:lvl4pPr marL="1064910" indent="0">
              <a:buNone/>
              <a:defRPr sz="1242" b="1"/>
            </a:lvl4pPr>
            <a:lvl5pPr marL="1419880" indent="0">
              <a:buNone/>
              <a:defRPr sz="1242" b="1"/>
            </a:lvl5pPr>
            <a:lvl6pPr marL="1774850" indent="0">
              <a:buNone/>
              <a:defRPr sz="1242" b="1"/>
            </a:lvl6pPr>
            <a:lvl7pPr marL="2129820" indent="0">
              <a:buNone/>
              <a:defRPr sz="1242" b="1"/>
            </a:lvl7pPr>
            <a:lvl8pPr marL="2484791" indent="0">
              <a:buNone/>
              <a:defRPr sz="1242" b="1"/>
            </a:lvl8pPr>
            <a:lvl9pPr marL="2839761" indent="0">
              <a:buNone/>
              <a:defRPr sz="12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002" y="3632359"/>
            <a:ext cx="3003336" cy="53426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4021" y="2437687"/>
            <a:ext cx="3018127" cy="1194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63" b="1"/>
            </a:lvl1pPr>
            <a:lvl2pPr marL="354970" indent="0">
              <a:buNone/>
              <a:defRPr sz="1553" b="1"/>
            </a:lvl2pPr>
            <a:lvl3pPr marL="709940" indent="0">
              <a:buNone/>
              <a:defRPr sz="1398" b="1"/>
            </a:lvl3pPr>
            <a:lvl4pPr marL="1064910" indent="0">
              <a:buNone/>
              <a:defRPr sz="1242" b="1"/>
            </a:lvl4pPr>
            <a:lvl5pPr marL="1419880" indent="0">
              <a:buNone/>
              <a:defRPr sz="1242" b="1"/>
            </a:lvl5pPr>
            <a:lvl6pPr marL="1774850" indent="0">
              <a:buNone/>
              <a:defRPr sz="1242" b="1"/>
            </a:lvl6pPr>
            <a:lvl7pPr marL="2129820" indent="0">
              <a:buNone/>
              <a:defRPr sz="1242" b="1"/>
            </a:lvl7pPr>
            <a:lvl8pPr marL="2484791" indent="0">
              <a:buNone/>
              <a:defRPr sz="1242" b="1"/>
            </a:lvl8pPr>
            <a:lvl9pPr marL="2839761" indent="0">
              <a:buNone/>
              <a:defRPr sz="12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4021" y="3632359"/>
            <a:ext cx="3018127" cy="53426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83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077" y="529434"/>
            <a:ext cx="6123146" cy="1922066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73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63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662940"/>
            <a:ext cx="2289709" cy="2320290"/>
          </a:xfrm>
          <a:prstGeom prst="rect">
            <a:avLst/>
          </a:prstGeom>
        </p:spPr>
        <p:txBody>
          <a:bodyPr anchor="b"/>
          <a:lstStyle>
            <a:lvl1pPr>
              <a:defRPr sz="248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127" y="1431769"/>
            <a:ext cx="3594021" cy="7066756"/>
          </a:xfrm>
          <a:prstGeom prst="rect">
            <a:avLst/>
          </a:prstGeom>
        </p:spPr>
        <p:txBody>
          <a:bodyPr/>
          <a:lstStyle>
            <a:lvl1pPr>
              <a:defRPr sz="2484"/>
            </a:lvl1pPr>
            <a:lvl2pPr>
              <a:defRPr sz="2174"/>
            </a:lvl2pPr>
            <a:lvl3pPr>
              <a:defRPr sz="1863"/>
            </a:lvl3pPr>
            <a:lvl4pPr>
              <a:defRPr sz="1553"/>
            </a:lvl4pPr>
            <a:lvl5pPr>
              <a:defRPr sz="1553"/>
            </a:lvl5pPr>
            <a:lvl6pPr>
              <a:defRPr sz="1553"/>
            </a:lvl6pPr>
            <a:lvl7pPr>
              <a:defRPr sz="1553"/>
            </a:lvl7pPr>
            <a:lvl8pPr>
              <a:defRPr sz="1553"/>
            </a:lvl8pPr>
            <a:lvl9pPr>
              <a:defRPr sz="15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002" y="2983230"/>
            <a:ext cx="2289709" cy="5526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42"/>
            </a:lvl1pPr>
            <a:lvl2pPr marL="354970" indent="0">
              <a:buNone/>
              <a:defRPr sz="1087"/>
            </a:lvl2pPr>
            <a:lvl3pPr marL="709940" indent="0">
              <a:buNone/>
              <a:defRPr sz="932"/>
            </a:lvl3pPr>
            <a:lvl4pPr marL="1064910" indent="0">
              <a:buNone/>
              <a:defRPr sz="776"/>
            </a:lvl4pPr>
            <a:lvl5pPr marL="1419880" indent="0">
              <a:buNone/>
              <a:defRPr sz="776"/>
            </a:lvl5pPr>
            <a:lvl6pPr marL="1774850" indent="0">
              <a:buNone/>
              <a:defRPr sz="776"/>
            </a:lvl6pPr>
            <a:lvl7pPr marL="2129820" indent="0">
              <a:buNone/>
              <a:defRPr sz="776"/>
            </a:lvl7pPr>
            <a:lvl8pPr marL="2484791" indent="0">
              <a:buNone/>
              <a:defRPr sz="776"/>
            </a:lvl8pPr>
            <a:lvl9pPr marL="2839761" indent="0">
              <a:buNone/>
              <a:defRPr sz="7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06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02" y="662940"/>
            <a:ext cx="2289709" cy="2320290"/>
          </a:xfrm>
          <a:prstGeom prst="rect">
            <a:avLst/>
          </a:prstGeom>
        </p:spPr>
        <p:txBody>
          <a:bodyPr anchor="b"/>
          <a:lstStyle>
            <a:lvl1pPr>
              <a:defRPr sz="248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8127" y="1431769"/>
            <a:ext cx="3594021" cy="706675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84"/>
            </a:lvl1pPr>
            <a:lvl2pPr marL="354970" indent="0">
              <a:buNone/>
              <a:defRPr sz="2174"/>
            </a:lvl2pPr>
            <a:lvl3pPr marL="709940" indent="0">
              <a:buNone/>
              <a:defRPr sz="1863"/>
            </a:lvl3pPr>
            <a:lvl4pPr marL="1064910" indent="0">
              <a:buNone/>
              <a:defRPr sz="1553"/>
            </a:lvl4pPr>
            <a:lvl5pPr marL="1419880" indent="0">
              <a:buNone/>
              <a:defRPr sz="1553"/>
            </a:lvl5pPr>
            <a:lvl6pPr marL="1774850" indent="0">
              <a:buNone/>
              <a:defRPr sz="1553"/>
            </a:lvl6pPr>
            <a:lvl7pPr marL="2129820" indent="0">
              <a:buNone/>
              <a:defRPr sz="1553"/>
            </a:lvl7pPr>
            <a:lvl8pPr marL="2484791" indent="0">
              <a:buNone/>
              <a:defRPr sz="1553"/>
            </a:lvl8pPr>
            <a:lvl9pPr marL="2839761" indent="0">
              <a:buNone/>
              <a:defRPr sz="15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002" y="2983230"/>
            <a:ext cx="2289709" cy="5526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42"/>
            </a:lvl1pPr>
            <a:lvl2pPr marL="354970" indent="0">
              <a:buNone/>
              <a:defRPr sz="1087"/>
            </a:lvl2pPr>
            <a:lvl3pPr marL="709940" indent="0">
              <a:buNone/>
              <a:defRPr sz="932"/>
            </a:lvl3pPr>
            <a:lvl4pPr marL="1064910" indent="0">
              <a:buNone/>
              <a:defRPr sz="776"/>
            </a:lvl4pPr>
            <a:lvl5pPr marL="1419880" indent="0">
              <a:buNone/>
              <a:defRPr sz="776"/>
            </a:lvl5pPr>
            <a:lvl6pPr marL="1774850" indent="0">
              <a:buNone/>
              <a:defRPr sz="776"/>
            </a:lvl6pPr>
            <a:lvl7pPr marL="2129820" indent="0">
              <a:buNone/>
              <a:defRPr sz="776"/>
            </a:lvl7pPr>
            <a:lvl8pPr marL="2484791" indent="0">
              <a:buNone/>
              <a:defRPr sz="776"/>
            </a:lvl8pPr>
            <a:lvl9pPr marL="2839761" indent="0">
              <a:buNone/>
              <a:defRPr sz="7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8077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30612B2C-A74E-0D44-AF75-2CA6B68514AD}" type="datetimeFigureOut">
              <a:rPr lang="de-DE" smtClean="0"/>
              <a:t>23.04.24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51643" y="9216710"/>
            <a:ext cx="2396014" cy="5294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13880" y="9216710"/>
            <a:ext cx="1597343" cy="529431"/>
          </a:xfrm>
          <a:prstGeom prst="rect">
            <a:avLst/>
          </a:prstGeom>
        </p:spPr>
        <p:txBody>
          <a:bodyPr/>
          <a:lstStyle/>
          <a:p>
            <a:fld id="{5B1C2AB5-2D48-484A-A27E-40EF4589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97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DE7F86B2-5C95-208E-19D9-3EA82A9A37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607919"/>
            <a:ext cx="21448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Alexander König, 2024, CC BY-SA 3.0 DE,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kumimoji="0" lang="de-DE" altLang="de-DE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kurzelinks.de</a:t>
            </a: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/CC-BY-SA-30-DE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Grafik 98233572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848FBAA7-E306-453A-EA53-E335D9642B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739" y="9656546"/>
            <a:ext cx="6731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8" descr="Ein Bild, das Farbigkeit, Screenshot, Kunst enthält.&#10;&#10;Automatisch generierte Beschreibung">
            <a:extLst>
              <a:ext uri="{FF2B5EF4-FFF2-40B4-BE49-F238E27FC236}">
                <a16:creationId xmlns:a16="http://schemas.microsoft.com/office/drawing/2014/main" id="{47E11A19-67D4-DBEB-004A-7F8BF540D64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529166" y="215709"/>
            <a:ext cx="1270000" cy="482600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7650AD1C-A8D5-1AFC-453D-A4D301B4B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36153" y="698309"/>
            <a:ext cx="14560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https//dfg-</a:t>
            </a:r>
            <a:r>
              <a:rPr kumimoji="0" lang="de-DE" altLang="de-DE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lfa.org</a:t>
            </a: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41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09940" rtl="0" eaLnBrk="1" latinLnBrk="0" hangingPunct="1">
        <a:lnSpc>
          <a:spcPct val="90000"/>
        </a:lnSpc>
        <a:spcBef>
          <a:spcPct val="0"/>
        </a:spcBef>
        <a:buNone/>
        <a:defRPr sz="3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85" indent="-177485" algn="l" defTabSz="709940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174" kern="1200">
          <a:solidFill>
            <a:schemeClr val="tx1"/>
          </a:solidFill>
          <a:latin typeface="+mn-lt"/>
          <a:ea typeface="+mn-ea"/>
          <a:cs typeface="+mn-cs"/>
        </a:defRPr>
      </a:lvl1pPr>
      <a:lvl2pPr marL="53245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2pPr>
      <a:lvl3pPr marL="88742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3" kern="1200">
          <a:solidFill>
            <a:schemeClr val="tx1"/>
          </a:solidFill>
          <a:latin typeface="+mn-lt"/>
          <a:ea typeface="+mn-ea"/>
          <a:cs typeface="+mn-cs"/>
        </a:defRPr>
      </a:lvl3pPr>
      <a:lvl4pPr marL="124239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736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2335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730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227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7246" indent="-177485" algn="l" defTabSz="70994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497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0994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491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1988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485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29820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4791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39761" algn="l" defTabSz="709940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Gutenberg_Bible,_Lenox_Copy,_New_York_Public_Library,_2009._Pic_01.jpg" TargetMode="External"/><Relationship Id="rId2" Type="http://schemas.openxmlformats.org/officeDocument/2006/relationships/hyperlink" Target="http://kurzelinks.de/CC-BY-SA-20-Generi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urzelinks.de/DFG-Bibel-Luege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5">
            <a:extLst>
              <a:ext uri="{FF2B5EF4-FFF2-40B4-BE49-F238E27FC236}">
                <a16:creationId xmlns:a16="http://schemas.microsoft.com/office/drawing/2014/main" id="{06044600-F592-47EE-1042-0B96C38CB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84" y="44624"/>
            <a:ext cx="52881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Datum: _________ Nr.: _____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2D1139A-4E05-9E5E-898F-96468154BC54}"/>
              </a:ext>
            </a:extLst>
          </p:cNvPr>
          <p:cNvSpPr txBox="1"/>
          <p:nvPr/>
        </p:nvSpPr>
        <p:spPr>
          <a:xfrm>
            <a:off x="2697956" y="9486776"/>
            <a:ext cx="4401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Abb.: NYC Wanderer (Kevin Eng), 2009, </a:t>
            </a:r>
            <a:r>
              <a:rPr lang="de-DE" sz="600" dirty="0" err="1">
                <a:latin typeface="Arial" panose="020B0604020202020204" pitchFamily="34" charset="0"/>
                <a:cs typeface="Arial" panose="020B0604020202020204" pitchFamily="34" charset="0"/>
              </a:rPr>
              <a:t>File:Gutenberg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 err="1">
                <a:latin typeface="Arial" panose="020B0604020202020204" pitchFamily="34" charset="0"/>
                <a:cs typeface="Arial" panose="020B0604020202020204" pitchFamily="34" charset="0"/>
              </a:rPr>
              <a:t>Bible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, Lenox Copy, New York Public Library, 2009. Pic 01.jpg, CC  BY-SA 2., 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http://kurzelinks.de/CC-BY-SA-20-Generic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https://commons.wikimedia.org/wiki/File:Gutenberg_Bible,_Lenox_Copy,_New_York_Public_Library,_2009._Pic_01.jpg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de-DE" sz="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(Zugriff: 18.03.2024)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25A335C9-901D-EB5B-B1BD-409230893E2C}"/>
              </a:ext>
            </a:extLst>
          </p:cNvPr>
          <p:cNvSpPr txBox="1"/>
          <p:nvPr/>
        </p:nvSpPr>
        <p:spPr>
          <a:xfrm>
            <a:off x="113765" y="8284876"/>
            <a:ext cx="57325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b="1" dirty="0">
                <a:effectLst/>
                <a:latin typeface="Calibri" panose="020F0502020204030204" pitchFamily="34" charset="0"/>
              </a:rPr>
              <a:t>Arbeitsaufträge:</a:t>
            </a:r>
          </a:p>
          <a:p>
            <a:endParaRPr lang="de-DE" sz="1200" b="1" dirty="0">
              <a:effectLst/>
              <a:latin typeface="Calibri" panose="020F0502020204030204" pitchFamily="34" charset="0"/>
            </a:endParaRPr>
          </a:p>
          <a:p>
            <a:pPr marL="228600" indent="-228600">
              <a:buAutoNum type="arabicPeriod"/>
            </a:pPr>
            <a:r>
              <a:rPr lang="de-DE" sz="1200" dirty="0">
                <a:effectLst/>
                <a:latin typeface="Calibri" panose="020F0502020204030204" pitchFamily="34" charset="0"/>
              </a:rPr>
              <a:t>Schlage die entsprechenden Stellen in der Einheitsübersetzung oder im Internet nach. </a:t>
            </a:r>
          </a:p>
          <a:p>
            <a:pPr marL="228600" indent="-228600">
              <a:buAutoNum type="arabicPeriod"/>
            </a:pPr>
            <a:r>
              <a:rPr lang="de-DE" sz="1200" dirty="0">
                <a:effectLst/>
                <a:latin typeface="Calibri" panose="020F0502020204030204" pitchFamily="34" charset="0"/>
              </a:rPr>
              <a:t>Beschreibe in deinen eigenen Worten, wie „die Lüge“ in der Textpassage behandelt wird und in welchem Zusammenhang (Kontext) das </a:t>
            </a:r>
            <a:r>
              <a:rPr lang="de-DE" sz="1200">
                <a:effectLst/>
                <a:latin typeface="Calibri" panose="020F0502020204030204" pitchFamily="34" charset="0"/>
              </a:rPr>
              <a:t>Theam </a:t>
            </a:r>
            <a:r>
              <a:rPr lang="de-DE" sz="1200" dirty="0">
                <a:effectLst/>
                <a:latin typeface="Calibri" panose="020F0502020204030204" pitchFamily="34" charset="0"/>
              </a:rPr>
              <a:t>steht.</a:t>
            </a:r>
            <a:endParaRPr lang="de-DE" sz="1200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DFD22349-83F9-EAF9-1794-4DD8D4F21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308" y="8324661"/>
            <a:ext cx="851515" cy="851515"/>
          </a:xfrm>
          <a:prstGeom prst="rect">
            <a:avLst/>
          </a:prstGeom>
        </p:spPr>
      </p:pic>
      <p:sp>
        <p:nvSpPr>
          <p:cNvPr id="26" name="Abgerundetes Rechteck 25">
            <a:extLst>
              <a:ext uri="{FF2B5EF4-FFF2-40B4-BE49-F238E27FC236}">
                <a16:creationId xmlns:a16="http://schemas.microsoft.com/office/drawing/2014/main" id="{035A8E83-2F99-6EAB-6957-82D2AA49586B}"/>
              </a:ext>
            </a:extLst>
          </p:cNvPr>
          <p:cNvSpPr/>
          <p:nvPr/>
        </p:nvSpPr>
        <p:spPr>
          <a:xfrm>
            <a:off x="118725" y="2205108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Gen 12,10-20 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35F2300-61F7-2BFF-0A44-6CF60D401AB7}"/>
              </a:ext>
            </a:extLst>
          </p:cNvPr>
          <p:cNvSpPr txBox="1"/>
          <p:nvPr/>
        </p:nvSpPr>
        <p:spPr>
          <a:xfrm>
            <a:off x="1082474" y="1933411"/>
            <a:ext cx="586198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</a:t>
            </a:r>
          </a:p>
        </p:txBody>
      </p:sp>
      <p:sp>
        <p:nvSpPr>
          <p:cNvPr id="36" name="Abgerundetes Rechteck 35">
            <a:extLst>
              <a:ext uri="{FF2B5EF4-FFF2-40B4-BE49-F238E27FC236}">
                <a16:creationId xmlns:a16="http://schemas.microsoft.com/office/drawing/2014/main" id="{08C3CE40-D6D4-758C-07F4-1CE829124E16}"/>
              </a:ext>
            </a:extLst>
          </p:cNvPr>
          <p:cNvSpPr/>
          <p:nvPr/>
        </p:nvSpPr>
        <p:spPr>
          <a:xfrm>
            <a:off x="118725" y="3355179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Ex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20,16 </a:t>
            </a:r>
          </a:p>
        </p:txBody>
      </p:sp>
      <p:sp>
        <p:nvSpPr>
          <p:cNvPr id="39" name="Abgerundetes Rechteck 38">
            <a:extLst>
              <a:ext uri="{FF2B5EF4-FFF2-40B4-BE49-F238E27FC236}">
                <a16:creationId xmlns:a16="http://schemas.microsoft.com/office/drawing/2014/main" id="{4CB9DFEC-DEED-B8BF-0AA7-9AAAE1F21E1C}"/>
              </a:ext>
            </a:extLst>
          </p:cNvPr>
          <p:cNvSpPr/>
          <p:nvPr/>
        </p:nvSpPr>
        <p:spPr>
          <a:xfrm>
            <a:off x="118725" y="4040300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Dtn</a:t>
            </a:r>
            <a:endParaRPr lang="de-DE" sz="1200" b="1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15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19,16-21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965ABDD-631D-401D-A07E-0FFB7F05C295}"/>
              </a:ext>
            </a:extLst>
          </p:cNvPr>
          <p:cNvSpPr txBox="1"/>
          <p:nvPr/>
        </p:nvSpPr>
        <p:spPr>
          <a:xfrm>
            <a:off x="1077516" y="3118556"/>
            <a:ext cx="586198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43" name="Picture 4">
            <a:extLst>
              <a:ext uri="{FF2B5EF4-FFF2-40B4-BE49-F238E27FC236}">
                <a16:creationId xmlns:a16="http://schemas.microsoft.com/office/drawing/2014/main" id="{4EFBD040-33E7-CB8C-0B09-C05106199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760" y="4893751"/>
            <a:ext cx="1483742" cy="730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Abgerundetes Rechteck 43">
            <a:extLst>
              <a:ext uri="{FF2B5EF4-FFF2-40B4-BE49-F238E27FC236}">
                <a16:creationId xmlns:a16="http://schemas.microsoft.com/office/drawing/2014/main" id="{87411F5B-2EF5-75B4-4F35-B305BDFF7651}"/>
              </a:ext>
            </a:extLst>
          </p:cNvPr>
          <p:cNvSpPr/>
          <p:nvPr/>
        </p:nvSpPr>
        <p:spPr>
          <a:xfrm>
            <a:off x="3115441" y="5232485"/>
            <a:ext cx="1314750" cy="34591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0085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Zweites Testament</a:t>
            </a:r>
          </a:p>
        </p:txBody>
      </p:sp>
      <p:sp>
        <p:nvSpPr>
          <p:cNvPr id="46" name="Abgerundetes Rechteck 45">
            <a:extLst>
              <a:ext uri="{FF2B5EF4-FFF2-40B4-BE49-F238E27FC236}">
                <a16:creationId xmlns:a16="http://schemas.microsoft.com/office/drawing/2014/main" id="{F6B88E8E-6331-B24B-730D-7403E86E48F3}"/>
              </a:ext>
            </a:extLst>
          </p:cNvPr>
          <p:cNvSpPr/>
          <p:nvPr/>
        </p:nvSpPr>
        <p:spPr>
          <a:xfrm>
            <a:off x="113767" y="5762618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Mt</a:t>
            </a:r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26,34 </a:t>
            </a:r>
          </a:p>
        </p:txBody>
      </p:sp>
      <p:sp>
        <p:nvSpPr>
          <p:cNvPr id="52" name="Abgerundetes Rechteck 51">
            <a:extLst>
              <a:ext uri="{FF2B5EF4-FFF2-40B4-BE49-F238E27FC236}">
                <a16:creationId xmlns:a16="http://schemas.microsoft.com/office/drawing/2014/main" id="{8845BE25-E4CC-F830-CCBB-860A255635A9}"/>
              </a:ext>
            </a:extLst>
          </p:cNvPr>
          <p:cNvSpPr/>
          <p:nvPr/>
        </p:nvSpPr>
        <p:spPr>
          <a:xfrm>
            <a:off x="113766" y="6366633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Mt</a:t>
            </a:r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26,69-75 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95415F0-C6B3-78FB-7251-1B505B94DB42}"/>
              </a:ext>
            </a:extLst>
          </p:cNvPr>
          <p:cNvSpPr txBox="1"/>
          <p:nvPr/>
        </p:nvSpPr>
        <p:spPr>
          <a:xfrm>
            <a:off x="1123546" y="5704347"/>
            <a:ext cx="586198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</a:t>
            </a:r>
          </a:p>
        </p:txBody>
      </p:sp>
      <p:sp>
        <p:nvSpPr>
          <p:cNvPr id="54" name="Abgerundetes Rechteck 53">
            <a:extLst>
              <a:ext uri="{FF2B5EF4-FFF2-40B4-BE49-F238E27FC236}">
                <a16:creationId xmlns:a16="http://schemas.microsoft.com/office/drawing/2014/main" id="{5CC0F680-B4A1-F5CD-6CE0-544003381392}"/>
              </a:ext>
            </a:extLst>
          </p:cNvPr>
          <p:cNvSpPr/>
          <p:nvPr/>
        </p:nvSpPr>
        <p:spPr>
          <a:xfrm>
            <a:off x="129750" y="7714866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Eph</a:t>
            </a:r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,25-32</a:t>
            </a:r>
          </a:p>
        </p:txBody>
      </p:sp>
      <p:sp>
        <p:nvSpPr>
          <p:cNvPr id="55" name="Abgerundetes Rechteck 54">
            <a:extLst>
              <a:ext uri="{FF2B5EF4-FFF2-40B4-BE49-F238E27FC236}">
                <a16:creationId xmlns:a16="http://schemas.microsoft.com/office/drawing/2014/main" id="{57542E4B-CA91-FBA2-E58A-9D1687D058A2}"/>
              </a:ext>
            </a:extLst>
          </p:cNvPr>
          <p:cNvSpPr/>
          <p:nvPr/>
        </p:nvSpPr>
        <p:spPr>
          <a:xfrm>
            <a:off x="113765" y="7126296"/>
            <a:ext cx="817123" cy="516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Joh</a:t>
            </a:r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8, 44 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A35FA9BB-337E-83E5-EE07-D5A3A6786BFF}"/>
              </a:ext>
            </a:extLst>
          </p:cNvPr>
          <p:cNvSpPr txBox="1"/>
          <p:nvPr/>
        </p:nvSpPr>
        <p:spPr>
          <a:xfrm>
            <a:off x="5497712" y="9125897"/>
            <a:ext cx="14971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i="0" u="none" strike="noStrike" dirty="0">
                <a:solidFill>
                  <a:srgbClr val="A00A0A"/>
                </a:solidFill>
                <a:effectLst/>
                <a:latin typeface="Source Sans Pro" panose="020F0502020204030204" pitchFamily="34" charset="0"/>
                <a:hlinkClick r:id="rId6"/>
              </a:rPr>
              <a:t>https://kurzelinks.de/DFG-Bibel-Luege</a:t>
            </a:r>
            <a:endParaRPr lang="de-DE" sz="800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243D797-D7D0-4BA3-0939-09CF1C89197E}"/>
              </a:ext>
            </a:extLst>
          </p:cNvPr>
          <p:cNvSpPr txBox="1"/>
          <p:nvPr/>
        </p:nvSpPr>
        <p:spPr>
          <a:xfrm>
            <a:off x="1077516" y="6977728"/>
            <a:ext cx="586198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e-DE" sz="1400" dirty="0">
                <a:latin typeface="Calibri" panose="020F0502020204030204" pitchFamily="34" charset="0"/>
              </a:rPr>
              <a:t>_______________________________________________________________</a:t>
            </a:r>
          </a:p>
        </p:txBody>
      </p:sp>
      <p:pic>
        <p:nvPicPr>
          <p:cNvPr id="60" name="Picture 4">
            <a:extLst>
              <a:ext uri="{FF2B5EF4-FFF2-40B4-BE49-F238E27FC236}">
                <a16:creationId xmlns:a16="http://schemas.microsoft.com/office/drawing/2014/main" id="{AC487952-3B93-A6EA-37BC-94E110FDC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760" y="1035938"/>
            <a:ext cx="1483742" cy="730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Abgerundetes Rechteck 60">
            <a:extLst>
              <a:ext uri="{FF2B5EF4-FFF2-40B4-BE49-F238E27FC236}">
                <a16:creationId xmlns:a16="http://schemas.microsoft.com/office/drawing/2014/main" id="{2EA812C8-9DCF-690C-F3D5-98E587D17DEF}"/>
              </a:ext>
            </a:extLst>
          </p:cNvPr>
          <p:cNvSpPr/>
          <p:nvPr/>
        </p:nvSpPr>
        <p:spPr>
          <a:xfrm>
            <a:off x="3115441" y="1374672"/>
            <a:ext cx="1314750" cy="34591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0085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Erstes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Testament</a:t>
            </a:r>
          </a:p>
        </p:txBody>
      </p:sp>
    </p:spTree>
    <p:extLst>
      <p:ext uri="{BB962C8B-B14F-4D97-AF65-F5344CB8AC3E}">
        <p14:creationId xmlns:p14="http://schemas.microsoft.com/office/powerpoint/2010/main" val="123523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171</Words>
  <Application>Microsoft Macintosh PowerPoint</Application>
  <PresentationFormat>Benutzerdefiniert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König, Alexander</dc:creator>
  <cp:lastModifiedBy>König, Alexander</cp:lastModifiedBy>
  <cp:revision>7</cp:revision>
  <cp:lastPrinted>2024-01-13T10:11:11Z</cp:lastPrinted>
  <dcterms:created xsi:type="dcterms:W3CDTF">2024-01-10T05:05:24Z</dcterms:created>
  <dcterms:modified xsi:type="dcterms:W3CDTF">2024-04-23T06:50:20Z</dcterms:modified>
</cp:coreProperties>
</file>