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66908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0"/>
    <p:restoredTop sz="90809"/>
  </p:normalViewPr>
  <p:slideViewPr>
    <p:cSldViewPr>
      <p:cViewPr varScale="1">
        <p:scale>
          <a:sx n="110" d="100"/>
          <a:sy n="110" d="100"/>
        </p:scale>
        <p:origin x="101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König" userId="522375dd282ed035" providerId="LiveId" clId="{29F2454F-5A0A-D149-801C-886EDD4259D3}"/>
    <pc:docChg chg="undo custSel addSld modSld">
      <pc:chgData name="Alexander König" userId="522375dd282ed035" providerId="LiveId" clId="{29F2454F-5A0A-D149-801C-886EDD4259D3}" dt="2024-03-16T10:05:24.747" v="2022" actId="2890"/>
      <pc:docMkLst>
        <pc:docMk/>
      </pc:docMkLst>
      <pc:sldChg chg="addSp delSp modSp mod">
        <pc:chgData name="Alexander König" userId="522375dd282ed035" providerId="LiveId" clId="{29F2454F-5A0A-D149-801C-886EDD4259D3}" dt="2024-03-15T14:19:36.906" v="2021" actId="120"/>
        <pc:sldMkLst>
          <pc:docMk/>
          <pc:sldMk cId="2723408955" sldId="262"/>
        </pc:sldMkLst>
        <pc:spChg chg="add mod">
          <ac:chgData name="Alexander König" userId="522375dd282ed035" providerId="LiveId" clId="{29F2454F-5A0A-D149-801C-886EDD4259D3}" dt="2024-03-15T13:43:14.570" v="1326" actId="122"/>
          <ac:spMkLst>
            <pc:docMk/>
            <pc:sldMk cId="2723408955" sldId="262"/>
            <ac:spMk id="2" creationId="{998C6969-6000-833F-4624-1BB3FFE4871C}"/>
          </ac:spMkLst>
        </pc:spChg>
        <pc:spChg chg="mod">
          <ac:chgData name="Alexander König" userId="522375dd282ed035" providerId="LiveId" clId="{29F2454F-5A0A-D149-801C-886EDD4259D3}" dt="2024-03-15T13:43:14.570" v="1326" actId="122"/>
          <ac:spMkLst>
            <pc:docMk/>
            <pc:sldMk cId="2723408955" sldId="262"/>
            <ac:spMk id="3" creationId="{F4FCA69C-09FA-7B08-61E4-BD2EC3481742}"/>
          </ac:spMkLst>
        </pc:spChg>
        <pc:spChg chg="add mod">
          <ac:chgData name="Alexander König" userId="522375dd282ed035" providerId="LiveId" clId="{29F2454F-5A0A-D149-801C-886EDD4259D3}" dt="2024-03-15T13:50:46.499" v="1711" actId="14100"/>
          <ac:spMkLst>
            <pc:docMk/>
            <pc:sldMk cId="2723408955" sldId="262"/>
            <ac:spMk id="4" creationId="{B00B222F-7F59-865F-E467-5CF755BC988A}"/>
          </ac:spMkLst>
        </pc:spChg>
        <pc:spChg chg="add mod">
          <ac:chgData name="Alexander König" userId="522375dd282ed035" providerId="LiveId" clId="{29F2454F-5A0A-D149-801C-886EDD4259D3}" dt="2024-03-15T14:17:59.474" v="1913" actId="1035"/>
          <ac:spMkLst>
            <pc:docMk/>
            <pc:sldMk cId="2723408955" sldId="262"/>
            <ac:spMk id="5" creationId="{F19182BE-B814-15CA-6F82-5AD85DC9847C}"/>
          </ac:spMkLst>
        </pc:spChg>
        <pc:spChg chg="del">
          <ac:chgData name="Alexander König" userId="522375dd282ed035" providerId="LiveId" clId="{29F2454F-5A0A-D149-801C-886EDD4259D3}" dt="2024-03-15T13:30:53.303" v="959" actId="478"/>
          <ac:spMkLst>
            <pc:docMk/>
            <pc:sldMk cId="2723408955" sldId="262"/>
            <ac:spMk id="6" creationId="{13125EB3-6EF0-393D-7973-33DB9459EDB2}"/>
          </ac:spMkLst>
        </pc:spChg>
        <pc:spChg chg="del">
          <ac:chgData name="Alexander König" userId="522375dd282ed035" providerId="LiveId" clId="{29F2454F-5A0A-D149-801C-886EDD4259D3}" dt="2024-03-15T13:30:53.303" v="959" actId="478"/>
          <ac:spMkLst>
            <pc:docMk/>
            <pc:sldMk cId="2723408955" sldId="262"/>
            <ac:spMk id="8" creationId="{654CCAAC-7FAF-704E-2341-2474CFF99E73}"/>
          </ac:spMkLst>
        </pc:spChg>
        <pc:spChg chg="del">
          <ac:chgData name="Alexander König" userId="522375dd282ed035" providerId="LiveId" clId="{29F2454F-5A0A-D149-801C-886EDD4259D3}" dt="2024-03-15T13:30:53.303" v="959" actId="478"/>
          <ac:spMkLst>
            <pc:docMk/>
            <pc:sldMk cId="2723408955" sldId="262"/>
            <ac:spMk id="9" creationId="{833FEC8F-E63C-0377-45E1-A54182F7D867}"/>
          </ac:spMkLst>
        </pc:spChg>
        <pc:spChg chg="del">
          <ac:chgData name="Alexander König" userId="522375dd282ed035" providerId="LiveId" clId="{29F2454F-5A0A-D149-801C-886EDD4259D3}" dt="2024-03-15T13:30:53.303" v="959" actId="478"/>
          <ac:spMkLst>
            <pc:docMk/>
            <pc:sldMk cId="2723408955" sldId="262"/>
            <ac:spMk id="10" creationId="{99F7EC61-6925-5D8B-BCEC-4DD5B0C59990}"/>
          </ac:spMkLst>
        </pc:spChg>
        <pc:spChg chg="del">
          <ac:chgData name="Alexander König" userId="522375dd282ed035" providerId="LiveId" clId="{29F2454F-5A0A-D149-801C-886EDD4259D3}" dt="2024-03-15T13:30:53.303" v="959" actId="478"/>
          <ac:spMkLst>
            <pc:docMk/>
            <pc:sldMk cId="2723408955" sldId="262"/>
            <ac:spMk id="11" creationId="{60992402-8775-AF7F-4CC9-B5C3334EA4D2}"/>
          </ac:spMkLst>
        </pc:spChg>
        <pc:spChg chg="del">
          <ac:chgData name="Alexander König" userId="522375dd282ed035" providerId="LiveId" clId="{29F2454F-5A0A-D149-801C-886EDD4259D3}" dt="2024-03-15T13:16:12.107" v="95" actId="478"/>
          <ac:spMkLst>
            <pc:docMk/>
            <pc:sldMk cId="2723408955" sldId="262"/>
            <ac:spMk id="12" creationId="{9C5012A8-9BE7-4895-F56B-BA1926EBFE7E}"/>
          </ac:spMkLst>
        </pc:spChg>
        <pc:spChg chg="del">
          <ac:chgData name="Alexander König" userId="522375dd282ed035" providerId="LiveId" clId="{29F2454F-5A0A-D149-801C-886EDD4259D3}" dt="2024-03-15T13:18:03.219" v="149" actId="478"/>
          <ac:spMkLst>
            <pc:docMk/>
            <pc:sldMk cId="2723408955" sldId="262"/>
            <ac:spMk id="13" creationId="{140BFC6E-69BF-44B5-C869-CBAE66DD1727}"/>
          </ac:spMkLst>
        </pc:spChg>
        <pc:spChg chg="add mod">
          <ac:chgData name="Alexander König" userId="522375dd282ed035" providerId="LiveId" clId="{29F2454F-5A0A-D149-801C-886EDD4259D3}" dt="2024-03-15T14:17:13.620" v="1880" actId="14100"/>
          <ac:spMkLst>
            <pc:docMk/>
            <pc:sldMk cId="2723408955" sldId="262"/>
            <ac:spMk id="14" creationId="{A2F48DF3-7C7C-9907-4522-1EADAB39C013}"/>
          </ac:spMkLst>
        </pc:spChg>
        <pc:spChg chg="add mod">
          <ac:chgData name="Alexander König" userId="522375dd282ed035" providerId="LiveId" clId="{29F2454F-5A0A-D149-801C-886EDD4259D3}" dt="2024-03-15T14:17:17.970" v="1881" actId="14100"/>
          <ac:spMkLst>
            <pc:docMk/>
            <pc:sldMk cId="2723408955" sldId="262"/>
            <ac:spMk id="15" creationId="{3E9813B4-38B0-0581-0DA5-9C5B364518D7}"/>
          </ac:spMkLst>
        </pc:spChg>
        <pc:spChg chg="del">
          <ac:chgData name="Alexander König" userId="522375dd282ed035" providerId="LiveId" clId="{29F2454F-5A0A-D149-801C-886EDD4259D3}" dt="2024-03-15T13:21:14.265" v="334" actId="478"/>
          <ac:spMkLst>
            <pc:docMk/>
            <pc:sldMk cId="2723408955" sldId="262"/>
            <ac:spMk id="16" creationId="{9E032E8E-193E-FBB7-5A70-DCC02160C536}"/>
          </ac:spMkLst>
        </pc:spChg>
        <pc:spChg chg="del">
          <ac:chgData name="Alexander König" userId="522375dd282ed035" providerId="LiveId" clId="{29F2454F-5A0A-D149-801C-886EDD4259D3}" dt="2024-03-15T13:21:14.265" v="334" actId="478"/>
          <ac:spMkLst>
            <pc:docMk/>
            <pc:sldMk cId="2723408955" sldId="262"/>
            <ac:spMk id="17" creationId="{2234BE8E-35BE-0D48-A9D8-5BBEAFF5F48D}"/>
          </ac:spMkLst>
        </pc:spChg>
        <pc:spChg chg="add mod">
          <ac:chgData name="Alexander König" userId="522375dd282ed035" providerId="LiveId" clId="{29F2454F-5A0A-D149-801C-886EDD4259D3}" dt="2024-03-15T13:53:55.613" v="1816" actId="14100"/>
          <ac:spMkLst>
            <pc:docMk/>
            <pc:sldMk cId="2723408955" sldId="262"/>
            <ac:spMk id="18" creationId="{4153E1D7-AE20-9E9D-69E9-AEBA7F549752}"/>
          </ac:spMkLst>
        </pc:spChg>
        <pc:spChg chg="del">
          <ac:chgData name="Alexander König" userId="522375dd282ed035" providerId="LiveId" clId="{29F2454F-5A0A-D149-801C-886EDD4259D3}" dt="2024-03-15T13:19:57.004" v="220" actId="478"/>
          <ac:spMkLst>
            <pc:docMk/>
            <pc:sldMk cId="2723408955" sldId="262"/>
            <ac:spMk id="19" creationId="{AD087862-2698-2314-1FF3-4EB083D20051}"/>
          </ac:spMkLst>
        </pc:spChg>
        <pc:spChg chg="del">
          <ac:chgData name="Alexander König" userId="522375dd282ed035" providerId="LiveId" clId="{29F2454F-5A0A-D149-801C-886EDD4259D3}" dt="2024-03-15T13:21:20.152" v="335" actId="478"/>
          <ac:spMkLst>
            <pc:docMk/>
            <pc:sldMk cId="2723408955" sldId="262"/>
            <ac:spMk id="20" creationId="{0C481384-7DD0-4743-491A-30EBD4CCAD1E}"/>
          </ac:spMkLst>
        </pc:spChg>
        <pc:spChg chg="del">
          <ac:chgData name="Alexander König" userId="522375dd282ed035" providerId="LiveId" clId="{29F2454F-5A0A-D149-801C-886EDD4259D3}" dt="2024-03-15T13:21:20.152" v="335" actId="478"/>
          <ac:spMkLst>
            <pc:docMk/>
            <pc:sldMk cId="2723408955" sldId="262"/>
            <ac:spMk id="21" creationId="{FEF9A145-609C-109D-6705-90F437DE1F00}"/>
          </ac:spMkLst>
        </pc:spChg>
        <pc:spChg chg="del">
          <ac:chgData name="Alexander König" userId="522375dd282ed035" providerId="LiveId" clId="{29F2454F-5A0A-D149-801C-886EDD4259D3}" dt="2024-03-15T13:26:11.803" v="540" actId="478"/>
          <ac:spMkLst>
            <pc:docMk/>
            <pc:sldMk cId="2723408955" sldId="262"/>
            <ac:spMk id="22" creationId="{44FE2E1D-C663-17D4-CE03-61E55A31736B}"/>
          </ac:spMkLst>
        </pc:spChg>
        <pc:spChg chg="del">
          <ac:chgData name="Alexander König" userId="522375dd282ed035" providerId="LiveId" clId="{29F2454F-5A0A-D149-801C-886EDD4259D3}" dt="2024-03-15T13:27:57.572" v="742" actId="478"/>
          <ac:spMkLst>
            <pc:docMk/>
            <pc:sldMk cId="2723408955" sldId="262"/>
            <ac:spMk id="23" creationId="{DC02481E-6968-28C4-2C70-820098CB7DC3}"/>
          </ac:spMkLst>
        </pc:spChg>
        <pc:spChg chg="del mod">
          <ac:chgData name="Alexander König" userId="522375dd282ed035" providerId="LiveId" clId="{29F2454F-5A0A-D149-801C-886EDD4259D3}" dt="2024-03-15T13:22:15.890" v="436" actId="478"/>
          <ac:spMkLst>
            <pc:docMk/>
            <pc:sldMk cId="2723408955" sldId="262"/>
            <ac:spMk id="24" creationId="{B9A707FD-CA63-A750-4E84-26B5F8E681E8}"/>
          </ac:spMkLst>
        </pc:spChg>
        <pc:spChg chg="del">
          <ac:chgData name="Alexander König" userId="522375dd282ed035" providerId="LiveId" clId="{29F2454F-5A0A-D149-801C-886EDD4259D3}" dt="2024-03-15T13:30:53.303" v="959" actId="478"/>
          <ac:spMkLst>
            <pc:docMk/>
            <pc:sldMk cId="2723408955" sldId="262"/>
            <ac:spMk id="25" creationId="{67437BCB-FAD0-F559-3E4B-8BADD251F075}"/>
          </ac:spMkLst>
        </pc:spChg>
        <pc:spChg chg="mod">
          <ac:chgData name="Alexander König" userId="522375dd282ed035" providerId="LiveId" clId="{29F2454F-5A0A-D149-801C-886EDD4259D3}" dt="2024-03-15T14:17:52.368" v="1912" actId="1035"/>
          <ac:spMkLst>
            <pc:docMk/>
            <pc:sldMk cId="2723408955" sldId="262"/>
            <ac:spMk id="26" creationId="{530FF384-ACD7-7540-F360-D16C5B326D53}"/>
          </ac:spMkLst>
        </pc:spChg>
        <pc:spChg chg="del">
          <ac:chgData name="Alexander König" userId="522375dd282ed035" providerId="LiveId" clId="{29F2454F-5A0A-D149-801C-886EDD4259D3}" dt="2024-03-15T13:18:41.922" v="188" actId="478"/>
          <ac:spMkLst>
            <pc:docMk/>
            <pc:sldMk cId="2723408955" sldId="262"/>
            <ac:spMk id="27" creationId="{223D53A2-EE17-3A88-FF4B-6FC38F032A56}"/>
          </ac:spMkLst>
        </pc:spChg>
        <pc:spChg chg="mod">
          <ac:chgData name="Alexander König" userId="522375dd282ed035" providerId="LiveId" clId="{29F2454F-5A0A-D149-801C-886EDD4259D3}" dt="2024-03-15T13:43:14.570" v="1326" actId="122"/>
          <ac:spMkLst>
            <pc:docMk/>
            <pc:sldMk cId="2723408955" sldId="262"/>
            <ac:spMk id="28" creationId="{77058656-769A-4C3A-13FF-7C22DB7E68CE}"/>
          </ac:spMkLst>
        </pc:spChg>
        <pc:spChg chg="del">
          <ac:chgData name="Alexander König" userId="522375dd282ed035" providerId="LiveId" clId="{29F2454F-5A0A-D149-801C-886EDD4259D3}" dt="2024-03-15T13:26:10.417" v="539" actId="478"/>
          <ac:spMkLst>
            <pc:docMk/>
            <pc:sldMk cId="2723408955" sldId="262"/>
            <ac:spMk id="29" creationId="{17D85BFD-E951-3CEE-AE1A-6A8FB1677B37}"/>
          </ac:spMkLst>
        </pc:spChg>
        <pc:spChg chg="add mod">
          <ac:chgData name="Alexander König" userId="522375dd282ed035" providerId="LiveId" clId="{29F2454F-5A0A-D149-801C-886EDD4259D3}" dt="2024-03-15T13:53:35.700" v="1810" actId="1036"/>
          <ac:spMkLst>
            <pc:docMk/>
            <pc:sldMk cId="2723408955" sldId="262"/>
            <ac:spMk id="30" creationId="{C59C6508-2173-2DDF-C7DD-C65E451CD705}"/>
          </ac:spMkLst>
        </pc:spChg>
        <pc:spChg chg="del">
          <ac:chgData name="Alexander König" userId="522375dd282ed035" providerId="LiveId" clId="{29F2454F-5A0A-D149-801C-886EDD4259D3}" dt="2024-03-15T13:19:54.260" v="219" actId="478"/>
          <ac:spMkLst>
            <pc:docMk/>
            <pc:sldMk cId="2723408955" sldId="262"/>
            <ac:spMk id="31" creationId="{59005D27-060D-0DF5-1D08-AF614A649DA5}"/>
          </ac:spMkLst>
        </pc:spChg>
        <pc:spChg chg="add mod">
          <ac:chgData name="Alexander König" userId="522375dd282ed035" providerId="LiveId" clId="{29F2454F-5A0A-D149-801C-886EDD4259D3}" dt="2024-03-15T14:17:52.368" v="1912" actId="1035"/>
          <ac:spMkLst>
            <pc:docMk/>
            <pc:sldMk cId="2723408955" sldId="262"/>
            <ac:spMk id="32" creationId="{401A983C-16C3-BA30-0A7A-717C4489CE11}"/>
          </ac:spMkLst>
        </pc:spChg>
        <pc:spChg chg="add del mod">
          <ac:chgData name="Alexander König" userId="522375dd282ed035" providerId="LiveId" clId="{29F2454F-5A0A-D149-801C-886EDD4259D3}" dt="2024-03-15T14:17:59.474" v="1913" actId="1035"/>
          <ac:spMkLst>
            <pc:docMk/>
            <pc:sldMk cId="2723408955" sldId="262"/>
            <ac:spMk id="33" creationId="{DC603A63-EB64-8D1B-1CD9-ECF850ED994C}"/>
          </ac:spMkLst>
        </pc:spChg>
        <pc:spChg chg="add mod">
          <ac:chgData name="Alexander König" userId="522375dd282ed035" providerId="LiveId" clId="{29F2454F-5A0A-D149-801C-886EDD4259D3}" dt="2024-03-15T13:53:35.700" v="1810" actId="1036"/>
          <ac:spMkLst>
            <pc:docMk/>
            <pc:sldMk cId="2723408955" sldId="262"/>
            <ac:spMk id="34" creationId="{75D0FA8D-5DE3-BA34-6480-511A6C4D1E22}"/>
          </ac:spMkLst>
        </pc:spChg>
        <pc:spChg chg="add mod">
          <ac:chgData name="Alexander König" userId="522375dd282ed035" providerId="LiveId" clId="{29F2454F-5A0A-D149-801C-886EDD4259D3}" dt="2024-03-15T13:53:48.460" v="1815" actId="14100"/>
          <ac:spMkLst>
            <pc:docMk/>
            <pc:sldMk cId="2723408955" sldId="262"/>
            <ac:spMk id="35" creationId="{654A29FB-61B6-7748-3AD6-EA76B0608825}"/>
          </ac:spMkLst>
        </pc:spChg>
        <pc:spChg chg="add mod">
          <ac:chgData name="Alexander König" userId="522375dd282ed035" providerId="LiveId" clId="{29F2454F-5A0A-D149-801C-886EDD4259D3}" dt="2024-03-15T13:43:25.440" v="1328" actId="1036"/>
          <ac:spMkLst>
            <pc:docMk/>
            <pc:sldMk cId="2723408955" sldId="262"/>
            <ac:spMk id="36" creationId="{1DA74AE5-3DA3-7AD2-45AB-C0172B3F2DC6}"/>
          </ac:spMkLst>
        </pc:spChg>
        <pc:spChg chg="add mod">
          <ac:chgData name="Alexander König" userId="522375dd282ed035" providerId="LiveId" clId="{29F2454F-5A0A-D149-801C-886EDD4259D3}" dt="2024-03-15T13:53:41.776" v="1814" actId="1036"/>
          <ac:spMkLst>
            <pc:docMk/>
            <pc:sldMk cId="2723408955" sldId="262"/>
            <ac:spMk id="37" creationId="{3D5E6421-5AC4-6C6C-D0C6-70D070F6C040}"/>
          </ac:spMkLst>
        </pc:spChg>
        <pc:spChg chg="del">
          <ac:chgData name="Alexander König" userId="522375dd282ed035" providerId="LiveId" clId="{29F2454F-5A0A-D149-801C-886EDD4259D3}" dt="2024-03-15T13:29:24.828" v="876" actId="478"/>
          <ac:spMkLst>
            <pc:docMk/>
            <pc:sldMk cId="2723408955" sldId="262"/>
            <ac:spMk id="38" creationId="{CDDB9C71-EEA6-4C43-232E-11319DA4CE86}"/>
          </ac:spMkLst>
        </pc:spChg>
        <pc:spChg chg="del">
          <ac:chgData name="Alexander König" userId="522375dd282ed035" providerId="LiveId" clId="{29F2454F-5A0A-D149-801C-886EDD4259D3}" dt="2024-03-15T13:28:04.549" v="743" actId="478"/>
          <ac:spMkLst>
            <pc:docMk/>
            <pc:sldMk cId="2723408955" sldId="262"/>
            <ac:spMk id="39" creationId="{7577EE89-427C-DAA2-1367-BA5CC9A6B656}"/>
          </ac:spMkLst>
        </pc:spChg>
        <pc:spChg chg="del">
          <ac:chgData name="Alexander König" userId="522375dd282ed035" providerId="LiveId" clId="{29F2454F-5A0A-D149-801C-886EDD4259D3}" dt="2024-03-15T13:16:01.224" v="87" actId="478"/>
          <ac:spMkLst>
            <pc:docMk/>
            <pc:sldMk cId="2723408955" sldId="262"/>
            <ac:spMk id="40" creationId="{3333F2AB-2370-CC53-BE5C-D0D779CBD1D0}"/>
          </ac:spMkLst>
        </pc:spChg>
        <pc:spChg chg="del mod">
          <ac:chgData name="Alexander König" userId="522375dd282ed035" providerId="LiveId" clId="{29F2454F-5A0A-D149-801C-886EDD4259D3}" dt="2024-03-15T13:30:46.541" v="957" actId="478"/>
          <ac:spMkLst>
            <pc:docMk/>
            <pc:sldMk cId="2723408955" sldId="262"/>
            <ac:spMk id="41" creationId="{71BCE315-33E2-3B32-D8EC-79C16AD858B7}"/>
          </ac:spMkLst>
        </pc:spChg>
        <pc:spChg chg="add mod">
          <ac:chgData name="Alexander König" userId="522375dd282ed035" providerId="LiveId" clId="{29F2454F-5A0A-D149-801C-886EDD4259D3}" dt="2024-03-15T13:53:39.589" v="1812" actId="1036"/>
          <ac:spMkLst>
            <pc:docMk/>
            <pc:sldMk cId="2723408955" sldId="262"/>
            <ac:spMk id="42" creationId="{90D20358-DF0E-6D02-4F40-613009D7D8DE}"/>
          </ac:spMkLst>
        </pc:spChg>
        <pc:spChg chg="add mod">
          <ac:chgData name="Alexander König" userId="522375dd282ed035" providerId="LiveId" clId="{29F2454F-5A0A-D149-801C-886EDD4259D3}" dt="2024-03-15T14:17:52.368" v="1912" actId="1035"/>
          <ac:spMkLst>
            <pc:docMk/>
            <pc:sldMk cId="2723408955" sldId="262"/>
            <ac:spMk id="43" creationId="{E82D79FA-BDC2-F097-19DD-F7F0033A8247}"/>
          </ac:spMkLst>
        </pc:spChg>
        <pc:spChg chg="add mod">
          <ac:chgData name="Alexander König" userId="522375dd282ed035" providerId="LiveId" clId="{29F2454F-5A0A-D149-801C-886EDD4259D3}" dt="2024-03-15T14:19:04.388" v="1973" actId="20577"/>
          <ac:spMkLst>
            <pc:docMk/>
            <pc:sldMk cId="2723408955" sldId="262"/>
            <ac:spMk id="44" creationId="{06B90091-09FC-F453-8BA2-2FBCC9453658}"/>
          </ac:spMkLst>
        </pc:spChg>
        <pc:spChg chg="add del mod">
          <ac:chgData name="Alexander König" userId="522375dd282ed035" providerId="LiveId" clId="{29F2454F-5A0A-D149-801C-886EDD4259D3}" dt="2024-03-15T13:49:29.052" v="1613" actId="478"/>
          <ac:spMkLst>
            <pc:docMk/>
            <pc:sldMk cId="2723408955" sldId="262"/>
            <ac:spMk id="45" creationId="{8021DD62-19CE-0CC1-7158-A4A1E44E763B}"/>
          </ac:spMkLst>
        </pc:spChg>
        <pc:spChg chg="add mod">
          <ac:chgData name="Alexander König" userId="522375dd282ed035" providerId="LiveId" clId="{29F2454F-5A0A-D149-801C-886EDD4259D3}" dt="2024-03-15T13:53:14.525" v="1805" actId="20577"/>
          <ac:spMkLst>
            <pc:docMk/>
            <pc:sldMk cId="2723408955" sldId="262"/>
            <ac:spMk id="46" creationId="{93E7F56D-D5EB-0194-E22F-5300C931647F}"/>
          </ac:spMkLst>
        </pc:spChg>
        <pc:spChg chg="del">
          <ac:chgData name="Alexander König" userId="522375dd282ed035" providerId="LiveId" clId="{29F2454F-5A0A-D149-801C-886EDD4259D3}" dt="2024-03-15T13:27:57.572" v="742" actId="478"/>
          <ac:spMkLst>
            <pc:docMk/>
            <pc:sldMk cId="2723408955" sldId="262"/>
            <ac:spMk id="47" creationId="{960F0FCD-B13B-DA0B-684F-69B7F9BFCEA6}"/>
          </ac:spMkLst>
        </pc:spChg>
        <pc:spChg chg="add mod">
          <ac:chgData name="Alexander König" userId="522375dd282ed035" providerId="LiveId" clId="{29F2454F-5A0A-D149-801C-886EDD4259D3}" dt="2024-03-15T13:50:58.233" v="1713" actId="1076"/>
          <ac:spMkLst>
            <pc:docMk/>
            <pc:sldMk cId="2723408955" sldId="262"/>
            <ac:spMk id="48" creationId="{5BAF7038-CA0C-1BD3-4B16-15B9F8A4C9EC}"/>
          </ac:spMkLst>
        </pc:spChg>
        <pc:spChg chg="del">
          <ac:chgData name="Alexander König" userId="522375dd282ed035" providerId="LiveId" clId="{29F2454F-5A0A-D149-801C-886EDD4259D3}" dt="2024-03-15T13:19:54.260" v="219" actId="478"/>
          <ac:spMkLst>
            <pc:docMk/>
            <pc:sldMk cId="2723408955" sldId="262"/>
            <ac:spMk id="49" creationId="{45BADDEA-730E-E2C7-C311-62232B7CD536}"/>
          </ac:spMkLst>
        </pc:spChg>
        <pc:spChg chg="del">
          <ac:chgData name="Alexander König" userId="522375dd282ed035" providerId="LiveId" clId="{29F2454F-5A0A-D149-801C-886EDD4259D3}" dt="2024-03-15T13:19:57.004" v="220" actId="478"/>
          <ac:spMkLst>
            <pc:docMk/>
            <pc:sldMk cId="2723408955" sldId="262"/>
            <ac:spMk id="50" creationId="{A4B41835-3225-4D9C-B57D-B097C6B91964}"/>
          </ac:spMkLst>
        </pc:spChg>
        <pc:spChg chg="mod">
          <ac:chgData name="Alexander König" userId="522375dd282ed035" providerId="LiveId" clId="{29F2454F-5A0A-D149-801C-886EDD4259D3}" dt="2024-03-15T13:43:25.440" v="1328" actId="1036"/>
          <ac:spMkLst>
            <pc:docMk/>
            <pc:sldMk cId="2723408955" sldId="262"/>
            <ac:spMk id="51" creationId="{A067A765-52F2-D21E-C3A9-258E22FB057F}"/>
          </ac:spMkLst>
        </pc:spChg>
        <pc:spChg chg="del">
          <ac:chgData name="Alexander König" userId="522375dd282ed035" providerId="LiveId" clId="{29F2454F-5A0A-D149-801C-886EDD4259D3}" dt="2024-03-15T13:28:04.549" v="743" actId="478"/>
          <ac:spMkLst>
            <pc:docMk/>
            <pc:sldMk cId="2723408955" sldId="262"/>
            <ac:spMk id="52" creationId="{999C3308-0858-A045-D0CC-913FCCBBB38B}"/>
          </ac:spMkLst>
        </pc:spChg>
        <pc:spChg chg="del">
          <ac:chgData name="Alexander König" userId="522375dd282ed035" providerId="LiveId" clId="{29F2454F-5A0A-D149-801C-886EDD4259D3}" dt="2024-03-15T13:30:47.816" v="958" actId="478"/>
          <ac:spMkLst>
            <pc:docMk/>
            <pc:sldMk cId="2723408955" sldId="262"/>
            <ac:spMk id="53" creationId="{8FF033F7-17CE-B452-6F6B-59CA0186A853}"/>
          </ac:spMkLst>
        </pc:spChg>
        <pc:spChg chg="del">
          <ac:chgData name="Alexander König" userId="522375dd282ed035" providerId="LiveId" clId="{29F2454F-5A0A-D149-801C-886EDD4259D3}" dt="2024-03-15T13:30:53.303" v="959" actId="478"/>
          <ac:spMkLst>
            <pc:docMk/>
            <pc:sldMk cId="2723408955" sldId="262"/>
            <ac:spMk id="54" creationId="{B36541C5-CF44-A4B7-EDD0-4A67E6257845}"/>
          </ac:spMkLst>
        </pc:spChg>
        <pc:spChg chg="del">
          <ac:chgData name="Alexander König" userId="522375dd282ed035" providerId="LiveId" clId="{29F2454F-5A0A-D149-801C-886EDD4259D3}" dt="2024-03-15T13:29:26.263" v="877" actId="478"/>
          <ac:spMkLst>
            <pc:docMk/>
            <pc:sldMk cId="2723408955" sldId="262"/>
            <ac:spMk id="55" creationId="{84138340-C9EE-5232-C5A7-FADF0B196E1D}"/>
          </ac:spMkLst>
        </pc:spChg>
        <pc:spChg chg="add mod">
          <ac:chgData name="Alexander König" userId="522375dd282ed035" providerId="LiveId" clId="{29F2454F-5A0A-D149-801C-886EDD4259D3}" dt="2024-03-15T14:18:31.539" v="1938" actId="20577"/>
          <ac:spMkLst>
            <pc:docMk/>
            <pc:sldMk cId="2723408955" sldId="262"/>
            <ac:spMk id="56" creationId="{BB6BA4CB-1F37-F17D-7754-E76C847CAF05}"/>
          </ac:spMkLst>
        </pc:spChg>
        <pc:spChg chg="add mod">
          <ac:chgData name="Alexander König" userId="522375dd282ed035" providerId="LiveId" clId="{29F2454F-5A0A-D149-801C-886EDD4259D3}" dt="2024-03-15T14:19:27.093" v="2020" actId="1036"/>
          <ac:spMkLst>
            <pc:docMk/>
            <pc:sldMk cId="2723408955" sldId="262"/>
            <ac:spMk id="57" creationId="{CB1589DA-9C98-ECDC-3920-62F6EBF610F3}"/>
          </ac:spMkLst>
        </pc:spChg>
        <pc:spChg chg="mod">
          <ac:chgData name="Alexander König" userId="522375dd282ed035" providerId="LiveId" clId="{29F2454F-5A0A-D149-801C-886EDD4259D3}" dt="2024-03-15T14:19:36.906" v="2021" actId="120"/>
          <ac:spMkLst>
            <pc:docMk/>
            <pc:sldMk cId="2723408955" sldId="262"/>
            <ac:spMk id="59" creationId="{25522F37-F0F1-AA7F-F6A3-6BFA520E4F99}"/>
          </ac:spMkLst>
        </pc:spChg>
        <pc:spChg chg="mod">
          <ac:chgData name="Alexander König" userId="522375dd282ed035" providerId="LiveId" clId="{29F2454F-5A0A-D149-801C-886EDD4259D3}" dt="2024-03-15T13:43:14.570" v="1326" actId="122"/>
          <ac:spMkLst>
            <pc:docMk/>
            <pc:sldMk cId="2723408955" sldId="262"/>
            <ac:spMk id="3100" creationId="{763DCE7B-4746-4849-468B-27CBF1726A0B}"/>
          </ac:spMkLst>
        </pc:spChg>
        <pc:picChg chg="del">
          <ac:chgData name="Alexander König" userId="522375dd282ed035" providerId="LiveId" clId="{29F2454F-5A0A-D149-801C-886EDD4259D3}" dt="2024-03-15T13:15:25.056" v="56" actId="478"/>
          <ac:picMkLst>
            <pc:docMk/>
            <pc:sldMk cId="2723408955" sldId="262"/>
            <ac:picMk id="7" creationId="{A533ED9D-1583-E946-659C-08B573F45FD9}"/>
          </ac:picMkLst>
        </pc:picChg>
      </pc:sldChg>
      <pc:sldChg chg="add">
        <pc:chgData name="Alexander König" userId="522375dd282ed035" providerId="LiveId" clId="{29F2454F-5A0A-D149-801C-886EDD4259D3}" dt="2024-03-16T10:05:24.747" v="2022" actId="2890"/>
        <pc:sldMkLst>
          <pc:docMk/>
          <pc:sldMk cId="574505877" sldId="263"/>
        </pc:sldMkLst>
      </pc:sldChg>
    </pc:docChg>
  </pc:docChgLst>
  <pc:docChgLst>
    <pc:chgData name="Alexander König" userId="522375dd282ed035" providerId="LiveId" clId="{DC7E5504-33AF-234D-8131-8DEE59EA15DF}"/>
    <pc:docChg chg="undo custSel delSld modSld">
      <pc:chgData name="Alexander König" userId="522375dd282ed035" providerId="LiveId" clId="{DC7E5504-33AF-234D-8131-8DEE59EA15DF}" dt="2024-04-07T18:08:36.646" v="77" actId="478"/>
      <pc:docMkLst>
        <pc:docMk/>
      </pc:docMkLst>
      <pc:sldChg chg="delSp modSp mod">
        <pc:chgData name="Alexander König" userId="522375dd282ed035" providerId="LiveId" clId="{DC7E5504-33AF-234D-8131-8DEE59EA15DF}" dt="2024-04-07T18:08:36.646" v="77" actId="478"/>
        <pc:sldMkLst>
          <pc:docMk/>
          <pc:sldMk cId="2723408955" sldId="262"/>
        </pc:sldMkLst>
        <pc:spChg chg="del">
          <ac:chgData name="Alexander König" userId="522375dd282ed035" providerId="LiveId" clId="{DC7E5504-33AF-234D-8131-8DEE59EA15DF}" dt="2024-04-07T18:08:36.646" v="77" actId="478"/>
          <ac:spMkLst>
            <pc:docMk/>
            <pc:sldMk cId="2723408955" sldId="262"/>
            <ac:spMk id="28" creationId="{77058656-769A-4C3A-13FF-7C22DB7E68CE}"/>
          </ac:spMkLst>
        </pc:spChg>
        <pc:spChg chg="mod">
          <ac:chgData name="Alexander König" userId="522375dd282ed035" providerId="LiveId" clId="{DC7E5504-33AF-234D-8131-8DEE59EA15DF}" dt="2024-04-07T18:07:59.803" v="75" actId="20577"/>
          <ac:spMkLst>
            <pc:docMk/>
            <pc:sldMk cId="2723408955" sldId="262"/>
            <ac:spMk id="59" creationId="{25522F37-F0F1-AA7F-F6A3-6BFA520E4F99}"/>
          </ac:spMkLst>
        </pc:spChg>
      </pc:sldChg>
      <pc:sldChg chg="modSp del mod">
        <pc:chgData name="Alexander König" userId="522375dd282ed035" providerId="LiveId" clId="{DC7E5504-33AF-234D-8131-8DEE59EA15DF}" dt="2024-04-07T18:08:02.498" v="76" actId="2696"/>
        <pc:sldMkLst>
          <pc:docMk/>
          <pc:sldMk cId="574505877" sldId="263"/>
        </pc:sldMkLst>
        <pc:spChg chg="mod">
          <ac:chgData name="Alexander König" userId="522375dd282ed035" providerId="LiveId" clId="{DC7E5504-33AF-234D-8131-8DEE59EA15DF}" dt="2024-04-07T18:07:51.337" v="67" actId="20577"/>
          <ac:spMkLst>
            <pc:docMk/>
            <pc:sldMk cId="574505877" sldId="263"/>
            <ac:spMk id="32" creationId="{401A983C-16C3-BA30-0A7A-717C4489CE11}"/>
          </ac:spMkLst>
        </pc:spChg>
        <pc:spChg chg="mod">
          <ac:chgData name="Alexander König" userId="522375dd282ed035" providerId="LiveId" clId="{DC7E5504-33AF-234D-8131-8DEE59EA15DF}" dt="2024-04-07T18:07:52.294" v="68" actId="1076"/>
          <ac:spMkLst>
            <pc:docMk/>
            <pc:sldMk cId="574505877" sldId="263"/>
            <ac:spMk id="33" creationId="{DC603A63-EB64-8D1B-1CD9-ECF850ED994C}"/>
          </ac:spMkLst>
        </pc:spChg>
        <pc:spChg chg="mod">
          <ac:chgData name="Alexander König" userId="522375dd282ed035" providerId="LiveId" clId="{DC7E5504-33AF-234D-8131-8DEE59EA15DF}" dt="2024-04-07T18:06:48.136" v="45" actId="20577"/>
          <ac:spMkLst>
            <pc:docMk/>
            <pc:sldMk cId="574505877" sldId="263"/>
            <ac:spMk id="44" creationId="{06B90091-09FC-F453-8BA2-2FBCC945365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385FD409-8775-D1D8-3AA4-4EBA9CE739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85F3D2D6-057A-EEAB-AA23-F07FF3ED483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11D7DE7E-4485-F34D-AFEE-669BBA78311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EF3BCF59-3B8F-AFBB-0657-D46D410F1EE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9A703D5-294C-5E44-B1D7-503DF28A237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08DE2-086E-3F49-98A8-C881337F37E5}" type="datetimeFigureOut">
              <a:rPr lang="de-DE" smtClean="0"/>
              <a:t>07.04.24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1EBC8-FE6A-4941-962D-96F98EEBB8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84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13099-1D88-7C50-722D-AA9706A07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8CC9368-4498-595B-B071-05E5761017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BC18D18-17AF-9396-07FC-E042E4D532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FF2A1F-95FF-7269-7B12-3644AC8B64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1EBC8-FE6A-4941-962D-96F98EEBB85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14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2AD214-897D-DD8B-DE26-7EA0DD76C1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D0767-60A5-5C6E-99A0-E448DFFEA1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2E9AFE-A04F-344D-6A45-3E5EC4091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A1DD-62E1-6342-B8FA-A3F8FA45C7F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857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1B3C69-E60F-BB47-4B82-AF1BE90370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870ECD-1DF4-F9C7-50B5-E007C726CB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ADDF78-F4FE-562E-8421-873F2DE4C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20152-0824-5347-B944-8DCB11F108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005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44CC29-F5A3-1C8B-DE58-E5B4DB53E5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AFB8B-B0E4-206A-817B-85F5E51300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AE47DA-326E-18EA-8325-B031B16DB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06C3C-EFA4-434D-9872-D4CA2EC1C0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547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135B89-4BA9-40F8-366D-D80C495C4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A32CB3-896A-E866-F752-C1B1289896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9F7327-834E-4893-BC4B-FFAE56C698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259E-66E1-BB4E-B214-28E3E4777F8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1006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86907B-9B4A-7D9B-732C-CC539CEBC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3303CA-413A-47C8-5888-B59C73CDAB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A88141-7F11-3178-7F5C-678F7D9649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65903-764F-114E-ADF7-E8DDC9E9E1F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185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0805D4-077B-B26F-9855-2527DF38D7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E01723-2532-0D03-C57B-34AC72456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A57D80-91BA-662E-5261-199BA12E2F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FE3E8-5788-E043-A67A-DADBA338123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155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4DAB7B3-0C91-39EE-58A4-01CFEA2585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31D538-B6D8-293E-BC74-2AAD9A8C6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899942-C184-BA4A-5410-414327DF4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3C424-F404-FC4E-8534-A5BA5BE399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809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EF2264-D310-6F59-B8FE-66CF04AA3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11F090-9D44-3164-C896-E1BC727B9E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005F5F-6ACE-4F04-61BB-47A765EF77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850EB-0B9B-634F-9CCF-2CF7041DAE1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051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48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2605F9-DD19-76CD-1A1C-1B1804621B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199154-B1A2-D32B-6F99-495500CAAE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7B985-02E5-23CD-70B6-8C3AF9B04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427EA-061A-BF42-8837-373966B6077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793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5F6AB3-A9BD-DBAE-720D-8FEE368F0E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1F8624-A55B-2B10-7395-B39D463DA1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FD75C6-D4EE-9E7B-B489-23BFDAF71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AF8F6-1763-644D-8031-DC3503996F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978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6" descr="Ein Bild, das Farbigkeit, Screenshot, Kunst enthält.&#10;&#10;Automatisch generierte Beschreibung">
            <a:extLst>
              <a:ext uri="{FF2B5EF4-FFF2-40B4-BE49-F238E27FC236}">
                <a16:creationId xmlns:a16="http://schemas.microsoft.com/office/drawing/2014/main" id="{D27FF1DF-7CC1-6132-66B8-B661FC4EE5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710" y="66675"/>
            <a:ext cx="1078939" cy="409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444D954-5430-10F9-891A-8D7E3AE1CB4C}"/>
              </a:ext>
            </a:extLst>
          </p:cNvPr>
          <p:cNvSpPr txBox="1"/>
          <p:nvPr userDrawn="1"/>
        </p:nvSpPr>
        <p:spPr>
          <a:xfrm>
            <a:off x="7884368" y="502470"/>
            <a:ext cx="1457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https://dfg-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lfa.org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FD1198C-D56C-4D6E-B24C-38DB4CF1FD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9063" y="6503988"/>
            <a:ext cx="2144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Alexander König, 2024, CC BY-SA 3.0 DE,</a:t>
            </a:r>
            <a:endParaRPr lang="de-DE" altLang="de-DE" sz="1000" dirty="0"/>
          </a:p>
          <a:p>
            <a:pPr algn="ctr"/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https://</a:t>
            </a:r>
            <a:r>
              <a:rPr lang="de-DE" altLang="de-DE" sz="800" dirty="0" err="1">
                <a:latin typeface="Calibri" panose="020F0502020204030204" pitchFamily="34" charset="0"/>
                <a:cs typeface="Calibri" panose="020F0502020204030204" pitchFamily="34" charset="0"/>
              </a:rPr>
              <a:t>kurzelinks.de</a:t>
            </a:r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/CC-BY-SA-30-DE</a:t>
            </a:r>
            <a:endParaRPr lang="de-DE" altLang="de-DE" sz="1800" dirty="0">
              <a:latin typeface="Arial" panose="020B0604020202020204" pitchFamily="34" charset="0"/>
            </a:endParaRPr>
          </a:p>
        </p:txBody>
      </p:sp>
      <p:pic>
        <p:nvPicPr>
          <p:cNvPr id="5" name="Grafik 98233572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F1E9B23E-B846-661B-A7FE-B3DEE0A4D4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6553200"/>
            <a:ext cx="6731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7560A-7AF6-7A21-17F0-AB11B7156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Text Box 25">
            <a:extLst>
              <a:ext uri="{FF2B5EF4-FFF2-40B4-BE49-F238E27FC236}">
                <a16:creationId xmlns:a16="http://schemas.microsoft.com/office/drawing/2014/main" id="{763DCE7B-4746-4849-468B-27CBF1726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1128"/>
            <a:ext cx="547528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Datum: _________ Nr.: __________________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25522F37-F0F1-AA7F-F6A3-6BFA520E4F99}"/>
              </a:ext>
            </a:extLst>
          </p:cNvPr>
          <p:cNvSpPr txBox="1"/>
          <p:nvPr/>
        </p:nvSpPr>
        <p:spPr>
          <a:xfrm>
            <a:off x="40800" y="487053"/>
            <a:ext cx="7483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Phasen der NSDAP-Parteigeschichte (1919-1933)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4FCA69C-09FA-7B08-61E4-BD2EC3481742}"/>
              </a:ext>
            </a:extLst>
          </p:cNvPr>
          <p:cNvSpPr txBox="1"/>
          <p:nvPr/>
        </p:nvSpPr>
        <p:spPr>
          <a:xfrm>
            <a:off x="102106" y="1055845"/>
            <a:ext cx="2704923" cy="52322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1. Phase 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(1919-1923/24)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30FF384-ACD7-7540-F360-D16C5B326D53}"/>
              </a:ext>
            </a:extLst>
          </p:cNvPr>
          <p:cNvSpPr txBox="1"/>
          <p:nvPr/>
        </p:nvSpPr>
        <p:spPr>
          <a:xfrm>
            <a:off x="102106" y="1628800"/>
            <a:ext cx="2704922" cy="324063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Eintritt Hitlers in die DAP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Pfeil nach unten 50">
            <a:extLst>
              <a:ext uri="{FF2B5EF4-FFF2-40B4-BE49-F238E27FC236}">
                <a16:creationId xmlns:a16="http://schemas.microsoft.com/office/drawing/2014/main" id="{A067A765-52F2-D21E-C3A9-258E22FB057F}"/>
              </a:ext>
            </a:extLst>
          </p:cNvPr>
          <p:cNvSpPr/>
          <p:nvPr/>
        </p:nvSpPr>
        <p:spPr>
          <a:xfrm>
            <a:off x="1331640" y="4664709"/>
            <a:ext cx="133440" cy="27645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98C6969-6000-833F-4624-1BB3FFE4871C}"/>
              </a:ext>
            </a:extLst>
          </p:cNvPr>
          <p:cNvSpPr txBox="1"/>
          <p:nvPr/>
        </p:nvSpPr>
        <p:spPr>
          <a:xfrm>
            <a:off x="2856754" y="1053571"/>
            <a:ext cx="3371430" cy="52322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2. Phase 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(1924/25-1928)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00B222F-7F59-865F-E467-5CF755BC988A}"/>
              </a:ext>
            </a:extLst>
          </p:cNvPr>
          <p:cNvSpPr txBox="1"/>
          <p:nvPr/>
        </p:nvSpPr>
        <p:spPr>
          <a:xfrm>
            <a:off x="6277909" y="1052736"/>
            <a:ext cx="2772629" cy="52322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3. Phase 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(1929-1933)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19182BE-B814-15CA-6F82-5AD85DC9847C}"/>
              </a:ext>
            </a:extLst>
          </p:cNvPr>
          <p:cNvSpPr txBox="1"/>
          <p:nvPr/>
        </p:nvSpPr>
        <p:spPr>
          <a:xfrm>
            <a:off x="102107" y="1988840"/>
            <a:ext cx="2704922" cy="954107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Times New Roman" panose="02020603050405020304" pitchFamily="18" charset="0"/>
              </a:rPr>
              <a:t>Umbenennung der DAP in NSDAP (1920): </a:t>
            </a:r>
          </a:p>
          <a:p>
            <a:pPr algn="ctr"/>
            <a:r>
              <a:rPr lang="de-DE" sz="1400" dirty="0">
                <a:latin typeface="Arial" panose="020B0604020202020204" pitchFamily="34" charset="0"/>
                <a:cs typeface="Times New Roman" panose="02020603050405020304" pitchFamily="18" charset="0"/>
              </a:rPr>
              <a:t>25-Punkte-Programm (nationale und sozialistische Ele­men­te)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2F48DF3-7C7C-9907-4522-1EADAB39C013}"/>
              </a:ext>
            </a:extLst>
          </p:cNvPr>
          <p:cNvSpPr txBox="1"/>
          <p:nvPr/>
        </p:nvSpPr>
        <p:spPr>
          <a:xfrm>
            <a:off x="102106" y="3284984"/>
            <a:ext cx="2704923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Times New Roman" panose="02020603050405020304" pitchFamily="18" charset="0"/>
              </a:rPr>
              <a:t>Übernahme der Parteiführung durch Adolf Hitler (1921)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E9813B4-38B0-0581-0DA5-9C5B364518D7}"/>
              </a:ext>
            </a:extLst>
          </p:cNvPr>
          <p:cNvSpPr txBox="1"/>
          <p:nvPr/>
        </p:nvSpPr>
        <p:spPr>
          <a:xfrm>
            <a:off x="102106" y="4111174"/>
            <a:ext cx="2704923" cy="307777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Times New Roman" panose="02020603050405020304" pitchFamily="18" charset="0"/>
              </a:rPr>
              <a:t>Hitler-Putsch (8./9.11.1923)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153E1D7-AE20-9E9D-69E9-AEBA7F549752}"/>
              </a:ext>
            </a:extLst>
          </p:cNvPr>
          <p:cNvSpPr txBox="1"/>
          <p:nvPr/>
        </p:nvSpPr>
        <p:spPr>
          <a:xfrm>
            <a:off x="138888" y="4993431"/>
            <a:ext cx="2643392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Beschränkung 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auf Bayern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59C6508-2173-2DDF-C7DD-C65E451CD705}"/>
              </a:ext>
            </a:extLst>
          </p:cNvPr>
          <p:cNvSpPr txBox="1"/>
          <p:nvPr/>
        </p:nvSpPr>
        <p:spPr>
          <a:xfrm>
            <a:off x="107504" y="5858108"/>
            <a:ext cx="2699525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Bewegungsphase 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(Früh- oder Kampfzeit)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01A983C-16C3-BA30-0A7A-717C4489CE11}"/>
              </a:ext>
            </a:extLst>
          </p:cNvPr>
          <p:cNvSpPr txBox="1"/>
          <p:nvPr/>
        </p:nvSpPr>
        <p:spPr>
          <a:xfrm>
            <a:off x="2856754" y="1628800"/>
            <a:ext cx="3371429" cy="324063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Festungshaft in Landsberg (1924)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C603A63-EB64-8D1B-1CD9-ECF850ED994C}"/>
              </a:ext>
            </a:extLst>
          </p:cNvPr>
          <p:cNvSpPr txBox="1"/>
          <p:nvPr/>
        </p:nvSpPr>
        <p:spPr>
          <a:xfrm>
            <a:off x="2856754" y="1988840"/>
            <a:ext cx="3371428" cy="2553904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Neugründung der Partei (1925):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Legalitätstaktik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Einführung des Führerprinzips: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Ausrichtung der Parteiorganisation auf Hitler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Gliederungen und Verbände zur Erfassung der Bevölkerung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Times New Roman" panose="02020603050405020304" pitchFamily="18" charset="0"/>
              </a:rPr>
              <a:t>Aufbau einer reichsweiten Parteiorganisation mit Ortsgruppen und Gauen</a:t>
            </a:r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5D0FA8D-5DE3-BA34-6480-511A6C4D1E22}"/>
              </a:ext>
            </a:extLst>
          </p:cNvPr>
          <p:cNvSpPr txBox="1"/>
          <p:nvPr/>
        </p:nvSpPr>
        <p:spPr>
          <a:xfrm>
            <a:off x="2856754" y="5858108"/>
            <a:ext cx="3371428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Aufbau- und 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Konsolidierungsphase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54A29FB-61B6-7748-3AD6-EA76B0608825}"/>
              </a:ext>
            </a:extLst>
          </p:cNvPr>
          <p:cNvSpPr txBox="1"/>
          <p:nvPr/>
        </p:nvSpPr>
        <p:spPr>
          <a:xfrm>
            <a:off x="2855522" y="4990216"/>
            <a:ext cx="3359714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Splitter-</a:t>
            </a:r>
          </a:p>
          <a:p>
            <a:pPr algn="ctr"/>
            <a:r>
              <a:rPr lang="de-DE" sz="1400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partei</a:t>
            </a:r>
            <a:endParaRPr lang="de-DE" sz="14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Pfeil nach unten 35">
            <a:extLst>
              <a:ext uri="{FF2B5EF4-FFF2-40B4-BE49-F238E27FC236}">
                <a16:creationId xmlns:a16="http://schemas.microsoft.com/office/drawing/2014/main" id="{1DA74AE5-3DA3-7AD2-45AB-C0172B3F2DC6}"/>
              </a:ext>
            </a:extLst>
          </p:cNvPr>
          <p:cNvSpPr/>
          <p:nvPr/>
        </p:nvSpPr>
        <p:spPr>
          <a:xfrm>
            <a:off x="4427984" y="4649782"/>
            <a:ext cx="133440" cy="27645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Pfeil nach unten 36">
            <a:extLst>
              <a:ext uri="{FF2B5EF4-FFF2-40B4-BE49-F238E27FC236}">
                <a16:creationId xmlns:a16="http://schemas.microsoft.com/office/drawing/2014/main" id="{3D5E6421-5AC4-6C6C-D0C6-70D070F6C040}"/>
              </a:ext>
            </a:extLst>
          </p:cNvPr>
          <p:cNvSpPr/>
          <p:nvPr/>
        </p:nvSpPr>
        <p:spPr>
          <a:xfrm>
            <a:off x="1342216" y="5600813"/>
            <a:ext cx="133440" cy="27645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Pfeil nach unten 41">
            <a:extLst>
              <a:ext uri="{FF2B5EF4-FFF2-40B4-BE49-F238E27FC236}">
                <a16:creationId xmlns:a16="http://schemas.microsoft.com/office/drawing/2014/main" id="{90D20358-DF0E-6D02-4F40-613009D7D8DE}"/>
              </a:ext>
            </a:extLst>
          </p:cNvPr>
          <p:cNvSpPr/>
          <p:nvPr/>
        </p:nvSpPr>
        <p:spPr>
          <a:xfrm>
            <a:off x="4438560" y="5600813"/>
            <a:ext cx="133440" cy="27645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E82D79FA-BDC2-F097-19DD-F7F0033A8247}"/>
              </a:ext>
            </a:extLst>
          </p:cNvPr>
          <p:cNvSpPr txBox="1"/>
          <p:nvPr/>
        </p:nvSpPr>
        <p:spPr>
          <a:xfrm>
            <a:off x="6277907" y="1628800"/>
            <a:ext cx="2763988" cy="571823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Wende durch Einsetzen der Weltwirtschaftskrise (1929)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06B90091-09FC-F453-8BA2-2FBCC9453658}"/>
              </a:ext>
            </a:extLst>
          </p:cNvPr>
          <p:cNvSpPr txBox="1"/>
          <p:nvPr/>
        </p:nvSpPr>
        <p:spPr>
          <a:xfrm>
            <a:off x="6277907" y="2253467"/>
            <a:ext cx="2772632" cy="2462213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Schulterschluss mit national-konservativen Kräften: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Volksbegehren gegen den Young-Plan (1929)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Harzburger Front (1931)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Unterstützung Hitlers durch Großagrarier und Großunternehmer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Wahlsiege: NSDAP wird stärkste Fraktion im Reichstag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3E7F56D-D5EB-0194-E22F-5300C931647F}"/>
              </a:ext>
            </a:extLst>
          </p:cNvPr>
          <p:cNvSpPr txBox="1"/>
          <p:nvPr/>
        </p:nvSpPr>
        <p:spPr>
          <a:xfrm>
            <a:off x="6288479" y="4992724"/>
            <a:ext cx="2762060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Reichsweites militantes Auftreten</a:t>
            </a:r>
          </a:p>
        </p:txBody>
      </p:sp>
      <p:sp>
        <p:nvSpPr>
          <p:cNvPr id="48" name="Pfeil nach unten 47">
            <a:extLst>
              <a:ext uri="{FF2B5EF4-FFF2-40B4-BE49-F238E27FC236}">
                <a16:creationId xmlns:a16="http://schemas.microsoft.com/office/drawing/2014/main" id="{5BAF7038-CA0C-1BD3-4B16-15B9F8A4C9EC}"/>
              </a:ext>
            </a:extLst>
          </p:cNvPr>
          <p:cNvSpPr/>
          <p:nvPr/>
        </p:nvSpPr>
        <p:spPr>
          <a:xfrm>
            <a:off x="7619856" y="4649781"/>
            <a:ext cx="133440" cy="27645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BB6BA4CB-1F37-F17D-7754-E76C847CAF05}"/>
              </a:ext>
            </a:extLst>
          </p:cNvPr>
          <p:cNvSpPr txBox="1"/>
          <p:nvPr/>
        </p:nvSpPr>
        <p:spPr>
          <a:xfrm>
            <a:off x="6305847" y="5858108"/>
            <a:ext cx="2762060" cy="52322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Durchbruchs-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Times New Roman" panose="02020603050405020304" pitchFamily="18" charset="0"/>
              </a:rPr>
              <a:t>Phase</a:t>
            </a:r>
          </a:p>
        </p:txBody>
      </p:sp>
      <p:sp>
        <p:nvSpPr>
          <p:cNvPr id="57" name="Pfeil nach unten 56">
            <a:extLst>
              <a:ext uri="{FF2B5EF4-FFF2-40B4-BE49-F238E27FC236}">
                <a16:creationId xmlns:a16="http://schemas.microsoft.com/office/drawing/2014/main" id="{CB1589DA-9C98-ECDC-3920-62F6EBF610F3}"/>
              </a:ext>
            </a:extLst>
          </p:cNvPr>
          <p:cNvSpPr/>
          <p:nvPr/>
        </p:nvSpPr>
        <p:spPr>
          <a:xfrm>
            <a:off x="7606912" y="5600813"/>
            <a:ext cx="133440" cy="27645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408955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3-01-20_Klasse6_Arbeitsblatt_Aegyptische_Goetter_V01" id="{9FDE2416-1345-EF43-93AA-6913CC697EAF}" vid="{081A718F-4577-FE4F-BFE6-BCFB6F0BBE8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</Words>
  <Application>Microsoft Macintosh PowerPoint</Application>
  <PresentationFormat>Bildschirmpräsentation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Times New Roman</vt:lpstr>
      <vt:lpstr>Standarddesign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Alexander </dc:creator>
  <cp:lastModifiedBy>König, Alexander</cp:lastModifiedBy>
  <cp:revision>23</cp:revision>
  <cp:lastPrinted>2024-01-22T06:55:53Z</cp:lastPrinted>
  <dcterms:created xsi:type="dcterms:W3CDTF">2004-10-13T16:44:00Z</dcterms:created>
  <dcterms:modified xsi:type="dcterms:W3CDTF">2024-04-07T18:08:46Z</dcterms:modified>
</cp:coreProperties>
</file>